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webextensions/webextension1.xml" ContentType="application/vnd.ms-office.webextension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74" r:id="rId9"/>
    <p:sldId id="275" r:id="rId10"/>
    <p:sldId id="273" r:id="rId11"/>
    <p:sldId id="269" r:id="rId12"/>
    <p:sldId id="268" r:id="rId13"/>
  </p:sldIdLst>
  <p:sldSz cx="18288000" cy="10287000"/>
  <p:notesSz cx="6858000" cy="9144000"/>
  <p:embeddedFontLs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SemiBold" panose="00000700000000000000" pitchFamily="2" charset="0"/>
      <p:bold r:id="rId19"/>
      <p:boldItalic r:id="rId20"/>
    </p:embeddedFont>
    <p:embeddedFont>
      <p:font typeface="Poppins Semi-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3A18C0-8569-4829-945E-7D02748E83DD}" v="23" dt="2026-04-14T09:27:52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17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y Dove" userId="66d9f0b8-488e-4604-aacd-c3225a96c5a0" providerId="ADAL" clId="{7F8F24BB-CAB5-4692-901F-FD75392B5B24}"/>
    <pc:docChg chg="undo custSel addSld delSld modSld sldOrd">
      <pc:chgData name="Kerry Dove" userId="66d9f0b8-488e-4604-aacd-c3225a96c5a0" providerId="ADAL" clId="{7F8F24BB-CAB5-4692-901F-FD75392B5B24}" dt="2026-04-14T11:22:45.481" v="2762" actId="113"/>
      <pc:docMkLst>
        <pc:docMk/>
      </pc:docMkLst>
      <pc:sldChg chg="modSp mod">
        <pc:chgData name="Kerry Dove" userId="66d9f0b8-488e-4604-aacd-c3225a96c5a0" providerId="ADAL" clId="{7F8F24BB-CAB5-4692-901F-FD75392B5B24}" dt="2026-04-13T17:09:25.276" v="43" actId="1076"/>
        <pc:sldMkLst>
          <pc:docMk/>
          <pc:sldMk cId="0" sldId="257"/>
        </pc:sldMkLst>
        <pc:spChg chg="mod">
          <ac:chgData name="Kerry Dove" userId="66d9f0b8-488e-4604-aacd-c3225a96c5a0" providerId="ADAL" clId="{7F8F24BB-CAB5-4692-901F-FD75392B5B24}" dt="2026-04-13T17:09:25.276" v="43" actId="1076"/>
          <ac:spMkLst>
            <pc:docMk/>
            <pc:sldMk cId="0" sldId="257"/>
            <ac:spMk id="5" creationId="{00000000-0000-0000-0000-000000000000}"/>
          </ac:spMkLst>
        </pc:spChg>
      </pc:sldChg>
      <pc:sldChg chg="modSp mod">
        <pc:chgData name="Kerry Dove" userId="66d9f0b8-488e-4604-aacd-c3225a96c5a0" providerId="ADAL" clId="{7F8F24BB-CAB5-4692-901F-FD75392B5B24}" dt="2026-04-13T17:09:46.013" v="47" actId="1076"/>
        <pc:sldMkLst>
          <pc:docMk/>
          <pc:sldMk cId="0" sldId="258"/>
        </pc:sldMkLst>
        <pc:spChg chg="mod">
          <ac:chgData name="Kerry Dove" userId="66d9f0b8-488e-4604-aacd-c3225a96c5a0" providerId="ADAL" clId="{7F8F24BB-CAB5-4692-901F-FD75392B5B24}" dt="2026-04-13T17:09:42.825" v="46" actId="1076"/>
          <ac:spMkLst>
            <pc:docMk/>
            <pc:sldMk cId="0" sldId="258"/>
            <ac:spMk id="8" creationId="{00000000-0000-0000-0000-000000000000}"/>
          </ac:spMkLst>
        </pc:spChg>
        <pc:spChg chg="mod">
          <ac:chgData name="Kerry Dove" userId="66d9f0b8-488e-4604-aacd-c3225a96c5a0" providerId="ADAL" clId="{7F8F24BB-CAB5-4692-901F-FD75392B5B24}" dt="2026-04-13T17:09:46.013" v="47" actId="1076"/>
          <ac:spMkLst>
            <pc:docMk/>
            <pc:sldMk cId="0" sldId="258"/>
            <ac:spMk id="9" creationId="{00000000-0000-0000-0000-000000000000}"/>
          </ac:spMkLst>
        </pc:spChg>
      </pc:sldChg>
      <pc:sldChg chg="modSp mod">
        <pc:chgData name="Kerry Dove" userId="66d9f0b8-488e-4604-aacd-c3225a96c5a0" providerId="ADAL" clId="{7F8F24BB-CAB5-4692-901F-FD75392B5B24}" dt="2026-04-14T09:30:01.478" v="2759" actId="20577"/>
        <pc:sldMkLst>
          <pc:docMk/>
          <pc:sldMk cId="0" sldId="260"/>
        </pc:sldMkLst>
        <pc:spChg chg="mod">
          <ac:chgData name="Kerry Dove" userId="66d9f0b8-488e-4604-aacd-c3225a96c5a0" providerId="ADAL" clId="{7F8F24BB-CAB5-4692-901F-FD75392B5B24}" dt="2026-04-14T09:19:36.644" v="2209" actId="255"/>
          <ac:spMkLst>
            <pc:docMk/>
            <pc:sldMk cId="0" sldId="260"/>
            <ac:spMk id="4" creationId="{00000000-0000-0000-0000-000000000000}"/>
          </ac:spMkLst>
        </pc:spChg>
        <pc:spChg chg="mod">
          <ac:chgData name="Kerry Dove" userId="66d9f0b8-488e-4604-aacd-c3225a96c5a0" providerId="ADAL" clId="{7F8F24BB-CAB5-4692-901F-FD75392B5B24}" dt="2026-04-14T09:30:01.478" v="2759" actId="20577"/>
          <ac:spMkLst>
            <pc:docMk/>
            <pc:sldMk cId="0" sldId="260"/>
            <ac:spMk id="5" creationId="{00000000-0000-0000-0000-000000000000}"/>
          </ac:spMkLst>
        </pc:spChg>
      </pc:sldChg>
      <pc:sldChg chg="addSp delSp modSp del mod">
        <pc:chgData name="Kerry Dove" userId="66d9f0b8-488e-4604-aacd-c3225a96c5a0" providerId="ADAL" clId="{7F8F24BB-CAB5-4692-901F-FD75392B5B24}" dt="2026-04-13T18:11:01.475" v="2063" actId="47"/>
        <pc:sldMkLst>
          <pc:docMk/>
          <pc:sldMk cId="0" sldId="261"/>
        </pc:sldMkLst>
        <pc:spChg chg="del mod">
          <ac:chgData name="Kerry Dove" userId="66d9f0b8-488e-4604-aacd-c3225a96c5a0" providerId="ADAL" clId="{7F8F24BB-CAB5-4692-901F-FD75392B5B24}" dt="2026-04-13T17:36:39.661" v="679" actId="21"/>
          <ac:spMkLst>
            <pc:docMk/>
            <pc:sldMk cId="0" sldId="261"/>
            <ac:spMk id="2" creationId="{1F4704F0-59A6-7573-4EE7-101CBF417B64}"/>
          </ac:spMkLst>
        </pc:spChg>
        <pc:spChg chg="mod">
          <ac:chgData name="Kerry Dove" userId="66d9f0b8-488e-4604-aacd-c3225a96c5a0" providerId="ADAL" clId="{7F8F24BB-CAB5-4692-901F-FD75392B5B24}" dt="2026-04-13T17:24:07.061" v="305" actId="20577"/>
          <ac:spMkLst>
            <pc:docMk/>
            <pc:sldMk cId="0" sldId="261"/>
            <ac:spMk id="4" creationId="{00000000-0000-0000-0000-000000000000}"/>
          </ac:spMkLst>
        </pc:spChg>
        <pc:spChg chg="del">
          <ac:chgData name="Kerry Dove" userId="66d9f0b8-488e-4604-aacd-c3225a96c5a0" providerId="ADAL" clId="{7F8F24BB-CAB5-4692-901F-FD75392B5B24}" dt="2026-04-13T17:22:18.117" v="296" actId="478"/>
          <ac:spMkLst>
            <pc:docMk/>
            <pc:sldMk cId="0" sldId="261"/>
            <ac:spMk id="5" creationId="{16913FC4-ED7A-5B7C-B5B4-05DC088CEA62}"/>
          </ac:spMkLst>
        </pc:spChg>
        <pc:spChg chg="del mod">
          <ac:chgData name="Kerry Dove" userId="66d9f0b8-488e-4604-aacd-c3225a96c5a0" providerId="ADAL" clId="{7F8F24BB-CAB5-4692-901F-FD75392B5B24}" dt="2026-04-13T17:46:51.104" v="889" actId="21"/>
          <ac:spMkLst>
            <pc:docMk/>
            <pc:sldMk cId="0" sldId="261"/>
            <ac:spMk id="6" creationId="{500B23BF-D352-845E-4AB1-3EFFF94BC560}"/>
          </ac:spMkLst>
        </pc:spChg>
        <pc:spChg chg="add mod">
          <ac:chgData name="Kerry Dove" userId="66d9f0b8-488e-4604-aacd-c3225a96c5a0" providerId="ADAL" clId="{7F8F24BB-CAB5-4692-901F-FD75392B5B24}" dt="2026-04-13T17:26:54.840" v="452" actId="20577"/>
          <ac:spMkLst>
            <pc:docMk/>
            <pc:sldMk cId="0" sldId="261"/>
            <ac:spMk id="11" creationId="{075F13EA-A387-C2C6-0A9C-EF7E74494F7E}"/>
          </ac:spMkLst>
        </pc:spChg>
        <pc:spChg chg="del">
          <ac:chgData name="Kerry Dove" userId="66d9f0b8-488e-4604-aacd-c3225a96c5a0" providerId="ADAL" clId="{7F8F24BB-CAB5-4692-901F-FD75392B5B24}" dt="2026-04-13T17:11:18.684" v="228" actId="478"/>
          <ac:spMkLst>
            <pc:docMk/>
            <pc:sldMk cId="0" sldId="261"/>
            <ac:spMk id="14" creationId="{677931DB-321E-55EA-87F1-23131544CFE9}"/>
          </ac:spMkLst>
        </pc:spChg>
        <pc:spChg chg="del">
          <ac:chgData name="Kerry Dove" userId="66d9f0b8-488e-4604-aacd-c3225a96c5a0" providerId="ADAL" clId="{7F8F24BB-CAB5-4692-901F-FD75392B5B24}" dt="2026-04-13T17:22:16.217" v="295" actId="478"/>
          <ac:spMkLst>
            <pc:docMk/>
            <pc:sldMk cId="0" sldId="261"/>
            <ac:spMk id="15" creationId="{6ACF2A19-FE78-EF97-EB99-8F5FD619E874}"/>
          </ac:spMkLst>
        </pc:spChg>
        <pc:spChg chg="del">
          <ac:chgData name="Kerry Dove" userId="66d9f0b8-488e-4604-aacd-c3225a96c5a0" providerId="ADAL" clId="{7F8F24BB-CAB5-4692-901F-FD75392B5B24}" dt="2026-04-13T17:10:27.032" v="52" actId="478"/>
          <ac:spMkLst>
            <pc:docMk/>
            <pc:sldMk cId="0" sldId="261"/>
            <ac:spMk id="16" creationId="{312AFDBF-59D1-3811-45F1-DDD304ED08A9}"/>
          </ac:spMkLst>
        </pc:spChg>
        <pc:picChg chg="del mod">
          <ac:chgData name="Kerry Dove" userId="66d9f0b8-488e-4604-aacd-c3225a96c5a0" providerId="ADAL" clId="{7F8F24BB-CAB5-4692-901F-FD75392B5B24}" dt="2026-04-13T17:35:46.188" v="644" actId="21"/>
          <ac:picMkLst>
            <pc:docMk/>
            <pc:sldMk cId="0" sldId="261"/>
            <ac:picMk id="7" creationId="{A05BEAC3-2B9D-CD21-1EAA-EE7140B88955}"/>
          </ac:picMkLst>
        </pc:picChg>
        <pc:picChg chg="add del mod">
          <ac:chgData name="Kerry Dove" userId="66d9f0b8-488e-4604-aacd-c3225a96c5a0" providerId="ADAL" clId="{7F8F24BB-CAB5-4692-901F-FD75392B5B24}" dt="2026-04-13T17:44:26.071" v="819" actId="21"/>
          <ac:picMkLst>
            <pc:docMk/>
            <pc:sldMk cId="0" sldId="261"/>
            <ac:picMk id="8" creationId="{4D505369-F28B-2D78-0D4D-1EE42F7B59D9}"/>
          </ac:picMkLst>
        </pc:picChg>
        <pc:picChg chg="add del mod">
          <ac:chgData name="Kerry Dove" userId="66d9f0b8-488e-4604-aacd-c3225a96c5a0" providerId="ADAL" clId="{7F8F24BB-CAB5-4692-901F-FD75392B5B24}" dt="2026-04-13T17:36:17.287" v="660" actId="21"/>
          <ac:picMkLst>
            <pc:docMk/>
            <pc:sldMk cId="0" sldId="261"/>
            <ac:picMk id="10" creationId="{5F5D95A4-DEC4-413F-A198-C94266747DC8}"/>
          </ac:picMkLst>
        </pc:picChg>
        <pc:picChg chg="del mod">
          <ac:chgData name="Kerry Dove" userId="66d9f0b8-488e-4604-aacd-c3225a96c5a0" providerId="ADAL" clId="{7F8F24BB-CAB5-4692-901F-FD75392B5B24}" dt="2026-04-13T17:46:28.306" v="863" actId="21"/>
          <ac:picMkLst>
            <pc:docMk/>
            <pc:sldMk cId="0" sldId="261"/>
            <ac:picMk id="12" creationId="{B2ADF9B9-0DCF-F67A-6569-F707F0CF7173}"/>
          </ac:picMkLst>
        </pc:picChg>
        <pc:picChg chg="del">
          <ac:chgData name="Kerry Dove" userId="66d9f0b8-488e-4604-aacd-c3225a96c5a0" providerId="ADAL" clId="{7F8F24BB-CAB5-4692-901F-FD75392B5B24}" dt="2026-04-13T17:22:15.096" v="294" actId="478"/>
          <ac:picMkLst>
            <pc:docMk/>
            <pc:sldMk cId="0" sldId="261"/>
            <ac:picMk id="13" creationId="{7F82A74A-84EF-54BD-9CBF-9E9E33DB7D40}"/>
          </ac:picMkLst>
        </pc:picChg>
      </pc:sldChg>
      <pc:sldChg chg="modSp mod">
        <pc:chgData name="Kerry Dove" userId="66d9f0b8-488e-4604-aacd-c3225a96c5a0" providerId="ADAL" clId="{7F8F24BB-CAB5-4692-901F-FD75392B5B24}" dt="2026-04-13T17:10:09.378" v="49" actId="1076"/>
        <pc:sldMkLst>
          <pc:docMk/>
          <pc:sldMk cId="0" sldId="262"/>
        </pc:sldMkLst>
        <pc:spChg chg="mod">
          <ac:chgData name="Kerry Dove" userId="66d9f0b8-488e-4604-aacd-c3225a96c5a0" providerId="ADAL" clId="{7F8F24BB-CAB5-4692-901F-FD75392B5B24}" dt="2026-04-13T17:10:09.378" v="49" actId="1076"/>
          <ac:spMkLst>
            <pc:docMk/>
            <pc:sldMk cId="0" sldId="262"/>
            <ac:spMk id="8" creationId="{60994AF4-43BD-52B2-0B70-DD3084127FF3}"/>
          </ac:spMkLst>
        </pc:spChg>
      </pc:sldChg>
      <pc:sldChg chg="modSp mod">
        <pc:chgData name="Kerry Dove" userId="66d9f0b8-488e-4604-aacd-c3225a96c5a0" providerId="ADAL" clId="{7F8F24BB-CAB5-4692-901F-FD75392B5B24}" dt="2026-04-14T09:19:51.621" v="2212" actId="20577"/>
        <pc:sldMkLst>
          <pc:docMk/>
          <pc:sldMk cId="0" sldId="263"/>
        </pc:sldMkLst>
        <pc:spChg chg="mod">
          <ac:chgData name="Kerry Dove" userId="66d9f0b8-488e-4604-aacd-c3225a96c5a0" providerId="ADAL" clId="{7F8F24BB-CAB5-4692-901F-FD75392B5B24}" dt="2026-04-14T09:19:51.621" v="2212" actId="20577"/>
          <ac:spMkLst>
            <pc:docMk/>
            <pc:sldMk cId="0" sldId="263"/>
            <ac:spMk id="8" creationId="{085C6219-686F-515A-63DE-3158A59E44D1}"/>
          </ac:spMkLst>
        </pc:spChg>
      </pc:sldChg>
      <pc:sldChg chg="addSp delSp modSp mod ord addAnim delAnim">
        <pc:chgData name="Kerry Dove" userId="66d9f0b8-488e-4604-aacd-c3225a96c5a0" providerId="ADAL" clId="{7F8F24BB-CAB5-4692-901F-FD75392B5B24}" dt="2026-04-13T18:45:40.094" v="2117" actId="121"/>
        <pc:sldMkLst>
          <pc:docMk/>
          <pc:sldMk cId="1186442591" sldId="269"/>
        </pc:sldMkLst>
        <pc:spChg chg="mod">
          <ac:chgData name="Kerry Dove" userId="66d9f0b8-488e-4604-aacd-c3225a96c5a0" providerId="ADAL" clId="{7F8F24BB-CAB5-4692-901F-FD75392B5B24}" dt="2026-04-13T18:45:40.094" v="2117" actId="121"/>
          <ac:spMkLst>
            <pc:docMk/>
            <pc:sldMk cId="1186442591" sldId="269"/>
            <ac:spMk id="4" creationId="{17FD0226-6504-67E6-69F6-B958820DB6B9}"/>
          </ac:spMkLst>
        </pc:spChg>
        <pc:spChg chg="add mod">
          <ac:chgData name="Kerry Dove" userId="66d9f0b8-488e-4604-aacd-c3225a96c5a0" providerId="ADAL" clId="{7F8F24BB-CAB5-4692-901F-FD75392B5B24}" dt="2026-04-13T17:41:55.843" v="698" actId="1076"/>
          <ac:spMkLst>
            <pc:docMk/>
            <pc:sldMk cId="1186442591" sldId="269"/>
            <ac:spMk id="8" creationId="{1F4704F0-59A6-7573-4EE7-101CBF417B64}"/>
          </ac:spMkLst>
        </pc:spChg>
        <pc:spChg chg="add del mod">
          <ac:chgData name="Kerry Dove" userId="66d9f0b8-488e-4604-aacd-c3225a96c5a0" providerId="ADAL" clId="{7F8F24BB-CAB5-4692-901F-FD75392B5B24}" dt="2026-04-13T17:55:25.847" v="978" actId="478"/>
          <ac:spMkLst>
            <pc:docMk/>
            <pc:sldMk cId="1186442591" sldId="269"/>
            <ac:spMk id="9" creationId="{72145873-EEFA-D96B-008D-22C6305E747E}"/>
          </ac:spMkLst>
        </pc:spChg>
        <pc:spChg chg="add mod ord">
          <ac:chgData name="Kerry Dove" userId="66d9f0b8-488e-4604-aacd-c3225a96c5a0" providerId="ADAL" clId="{7F8F24BB-CAB5-4692-901F-FD75392B5B24}" dt="2026-04-13T17:59:07.174" v="1308" actId="14100"/>
          <ac:spMkLst>
            <pc:docMk/>
            <pc:sldMk cId="1186442591" sldId="269"/>
            <ac:spMk id="10" creationId="{6A9F7467-A076-25C1-7773-CFE1851F004E}"/>
          </ac:spMkLst>
        </pc:spChg>
        <pc:picChg chg="add mod">
          <ac:chgData name="Kerry Dove" userId="66d9f0b8-488e-4604-aacd-c3225a96c5a0" providerId="ADAL" clId="{7F8F24BB-CAB5-4692-901F-FD75392B5B24}" dt="2026-04-13T17:41:52.815" v="697" actId="1076"/>
          <ac:picMkLst>
            <pc:docMk/>
            <pc:sldMk cId="1186442591" sldId="269"/>
            <ac:picMk id="2" creationId="{734D9E4A-5B8C-00AF-D2CB-0DBD7D564D46}"/>
          </ac:picMkLst>
        </pc:picChg>
        <pc:picChg chg="add del mod">
          <ac:chgData name="Kerry Dove" userId="66d9f0b8-488e-4604-aacd-c3225a96c5a0" providerId="ADAL" clId="{7F8F24BB-CAB5-4692-901F-FD75392B5B24}" dt="2026-04-13T17:55:20.762" v="976" actId="478"/>
          <ac:picMkLst>
            <pc:docMk/>
            <pc:sldMk cId="1186442591" sldId="269"/>
            <ac:picMk id="3" creationId="{8C11AF24-9DF7-2D89-5726-4B783296B9DC}"/>
          </ac:picMkLst>
        </pc:picChg>
        <pc:picChg chg="del">
          <ac:chgData name="Kerry Dove" userId="66d9f0b8-488e-4604-aacd-c3225a96c5a0" providerId="ADAL" clId="{7F8F24BB-CAB5-4692-901F-FD75392B5B24}" dt="2026-04-13T17:34:45.979" v="604" actId="478"/>
          <ac:picMkLst>
            <pc:docMk/>
            <pc:sldMk cId="1186442591" sldId="269"/>
            <ac:picMk id="5" creationId="{60EB8E21-13BC-6125-BC98-49FB68356BE1}"/>
          </ac:picMkLst>
        </pc:picChg>
        <pc:picChg chg="del">
          <ac:chgData name="Kerry Dove" userId="66d9f0b8-488e-4604-aacd-c3225a96c5a0" providerId="ADAL" clId="{7F8F24BB-CAB5-4692-901F-FD75392B5B24}" dt="2026-04-13T17:34:45.165" v="603" actId="478"/>
          <ac:picMkLst>
            <pc:docMk/>
            <pc:sldMk cId="1186442591" sldId="269"/>
            <ac:picMk id="6" creationId="{8EF2188C-B820-4C0D-BBC8-E8B7ADA293AB}"/>
          </ac:picMkLst>
        </pc:picChg>
        <pc:picChg chg="add mod ord">
          <ac:chgData name="Kerry Dove" userId="66d9f0b8-488e-4604-aacd-c3225a96c5a0" providerId="ADAL" clId="{7F8F24BB-CAB5-4692-901F-FD75392B5B24}" dt="2026-04-13T17:58:56.508" v="1305" actId="166"/>
          <ac:picMkLst>
            <pc:docMk/>
            <pc:sldMk cId="1186442591" sldId="269"/>
            <ac:picMk id="7" creationId="{893595C7-C7FD-4F73-20B6-8B92C1546995}"/>
          </ac:picMkLst>
        </pc:picChg>
      </pc:sldChg>
      <pc:sldChg chg="del ord">
        <pc:chgData name="Kerry Dove" userId="66d9f0b8-488e-4604-aacd-c3225a96c5a0" providerId="ADAL" clId="{7F8F24BB-CAB5-4692-901F-FD75392B5B24}" dt="2026-04-13T18:11:05.304" v="2065" actId="47"/>
        <pc:sldMkLst>
          <pc:docMk/>
          <pc:sldMk cId="3240742184" sldId="270"/>
        </pc:sldMkLst>
      </pc:sldChg>
      <pc:sldChg chg="del">
        <pc:chgData name="Kerry Dove" userId="66d9f0b8-488e-4604-aacd-c3225a96c5a0" providerId="ADAL" clId="{7F8F24BB-CAB5-4692-901F-FD75392B5B24}" dt="2026-04-13T18:11:05.898" v="2066" actId="47"/>
        <pc:sldMkLst>
          <pc:docMk/>
          <pc:sldMk cId="2521690893" sldId="271"/>
        </pc:sldMkLst>
      </pc:sldChg>
      <pc:sldChg chg="delSp modSp add del mod">
        <pc:chgData name="Kerry Dove" userId="66d9f0b8-488e-4604-aacd-c3225a96c5a0" providerId="ADAL" clId="{7F8F24BB-CAB5-4692-901F-FD75392B5B24}" dt="2026-04-13T18:11:04.685" v="2064" actId="47"/>
        <pc:sldMkLst>
          <pc:docMk/>
          <pc:sldMk cId="4237180315" sldId="272"/>
        </pc:sldMkLst>
        <pc:spChg chg="mod">
          <ac:chgData name="Kerry Dove" userId="66d9f0b8-488e-4604-aacd-c3225a96c5a0" providerId="ADAL" clId="{7F8F24BB-CAB5-4692-901F-FD75392B5B24}" dt="2026-04-13T17:28:35.587" v="600" actId="113"/>
          <ac:spMkLst>
            <pc:docMk/>
            <pc:sldMk cId="4237180315" sldId="272"/>
            <ac:spMk id="2" creationId="{FAB3418E-CAC0-0BCC-268C-F2AFE047482C}"/>
          </ac:spMkLst>
        </pc:spChg>
        <pc:spChg chg="del mod">
          <ac:chgData name="Kerry Dove" userId="66d9f0b8-488e-4604-aacd-c3225a96c5a0" providerId="ADAL" clId="{7F8F24BB-CAB5-4692-901F-FD75392B5B24}" dt="2026-04-13T17:47:10.632" v="895" actId="21"/>
          <ac:spMkLst>
            <pc:docMk/>
            <pc:sldMk cId="4237180315" sldId="272"/>
            <ac:spMk id="6" creationId="{A0BDD6CD-13A0-EF94-2FBF-5B446EB6DE85}"/>
          </ac:spMkLst>
        </pc:spChg>
        <pc:picChg chg="del">
          <ac:chgData name="Kerry Dove" userId="66d9f0b8-488e-4604-aacd-c3225a96c5a0" providerId="ADAL" clId="{7F8F24BB-CAB5-4692-901F-FD75392B5B24}" dt="2026-04-13T17:26:42.604" v="447" actId="478"/>
          <ac:picMkLst>
            <pc:docMk/>
            <pc:sldMk cId="4237180315" sldId="272"/>
            <ac:picMk id="7" creationId="{6DE9462A-BACD-2AD7-C116-9236E2059AF1}"/>
          </ac:picMkLst>
        </pc:picChg>
        <pc:picChg chg="mod">
          <ac:chgData name="Kerry Dove" userId="66d9f0b8-488e-4604-aacd-c3225a96c5a0" providerId="ADAL" clId="{7F8F24BB-CAB5-4692-901F-FD75392B5B24}" dt="2026-04-13T17:26:45.634" v="449" actId="1076"/>
          <ac:picMkLst>
            <pc:docMk/>
            <pc:sldMk cId="4237180315" sldId="272"/>
            <ac:picMk id="8" creationId="{3806CB06-7BCF-CFAF-F029-405ECC196057}"/>
          </ac:picMkLst>
        </pc:picChg>
        <pc:picChg chg="mod">
          <ac:chgData name="Kerry Dove" userId="66d9f0b8-488e-4604-aacd-c3225a96c5a0" providerId="ADAL" clId="{7F8F24BB-CAB5-4692-901F-FD75392B5B24}" dt="2026-04-13T17:26:47.795" v="450" actId="1076"/>
          <ac:picMkLst>
            <pc:docMk/>
            <pc:sldMk cId="4237180315" sldId="272"/>
            <ac:picMk id="12" creationId="{D536696B-9A1E-20E2-6484-81792946F922}"/>
          </ac:picMkLst>
        </pc:picChg>
      </pc:sldChg>
      <pc:sldChg chg="addSp delSp modSp add mod ord delAnim">
        <pc:chgData name="Kerry Dove" userId="66d9f0b8-488e-4604-aacd-c3225a96c5a0" providerId="ADAL" clId="{7F8F24BB-CAB5-4692-901F-FD75392B5B24}" dt="2026-04-14T09:28:00.364" v="2750"/>
        <pc:sldMkLst>
          <pc:docMk/>
          <pc:sldMk cId="1482248132" sldId="273"/>
        </pc:sldMkLst>
        <pc:spChg chg="mod">
          <ac:chgData name="Kerry Dove" userId="66d9f0b8-488e-4604-aacd-c3225a96c5a0" providerId="ADAL" clId="{7F8F24BB-CAB5-4692-901F-FD75392B5B24}" dt="2026-04-14T09:20:03.843" v="2213" actId="1076"/>
          <ac:spMkLst>
            <pc:docMk/>
            <pc:sldMk cId="1482248132" sldId="273"/>
            <ac:spMk id="4" creationId="{17FD0226-6504-67E6-69F6-B958820DB6B9}"/>
          </ac:spMkLst>
        </pc:spChg>
        <pc:spChg chg="add mod">
          <ac:chgData name="Kerry Dove" userId="66d9f0b8-488e-4604-aacd-c3225a96c5a0" providerId="ADAL" clId="{7F8F24BB-CAB5-4692-901F-FD75392B5B24}" dt="2026-04-13T18:45:06.492" v="2114" actId="113"/>
          <ac:spMkLst>
            <pc:docMk/>
            <pc:sldMk cId="1482248132" sldId="273"/>
            <ac:spMk id="6" creationId="{50CD4379-0AD6-8990-E62E-137D79DC3A8F}"/>
          </ac:spMkLst>
        </pc:spChg>
        <pc:spChg chg="mod">
          <ac:chgData name="Kerry Dove" userId="66d9f0b8-488e-4604-aacd-c3225a96c5a0" providerId="ADAL" clId="{7F8F24BB-CAB5-4692-901F-FD75392B5B24}" dt="2026-04-13T18:40:22.514" v="2075" actId="1076"/>
          <ac:spMkLst>
            <pc:docMk/>
            <pc:sldMk cId="1482248132" sldId="273"/>
            <ac:spMk id="8" creationId="{1F4704F0-59A6-7573-4EE7-101CBF417B64}"/>
          </ac:spMkLst>
        </pc:spChg>
        <pc:spChg chg="del">
          <ac:chgData name="Kerry Dove" userId="66d9f0b8-488e-4604-aacd-c3225a96c5a0" providerId="ADAL" clId="{7F8F24BB-CAB5-4692-901F-FD75392B5B24}" dt="2026-04-13T17:45:25.770" v="852" actId="478"/>
          <ac:spMkLst>
            <pc:docMk/>
            <pc:sldMk cId="1482248132" sldId="273"/>
            <ac:spMk id="9" creationId="{72145873-EEFA-D96B-008D-22C6305E747E}"/>
          </ac:spMkLst>
        </pc:spChg>
        <pc:picChg chg="del">
          <ac:chgData name="Kerry Dove" userId="66d9f0b8-488e-4604-aacd-c3225a96c5a0" providerId="ADAL" clId="{7F8F24BB-CAB5-4692-901F-FD75392B5B24}" dt="2026-04-13T17:44:28.992" v="820" actId="478"/>
          <ac:picMkLst>
            <pc:docMk/>
            <pc:sldMk cId="1482248132" sldId="273"/>
            <ac:picMk id="2" creationId="{734D9E4A-5B8C-00AF-D2CB-0DBD7D564D46}"/>
          </ac:picMkLst>
        </pc:picChg>
        <pc:picChg chg="del">
          <ac:chgData name="Kerry Dove" userId="66d9f0b8-488e-4604-aacd-c3225a96c5a0" providerId="ADAL" clId="{7F8F24BB-CAB5-4692-901F-FD75392B5B24}" dt="2026-04-13T17:59:15.177" v="1309" actId="478"/>
          <ac:picMkLst>
            <pc:docMk/>
            <pc:sldMk cId="1482248132" sldId="273"/>
            <ac:picMk id="3" creationId="{8C11AF24-9DF7-2D89-5726-4B783296B9DC}"/>
          </ac:picMkLst>
        </pc:picChg>
        <pc:picChg chg="add mod">
          <ac:chgData name="Kerry Dove" userId="66d9f0b8-488e-4604-aacd-c3225a96c5a0" providerId="ADAL" clId="{7F8F24BB-CAB5-4692-901F-FD75392B5B24}" dt="2026-04-13T18:40:24.215" v="2076" actId="1076"/>
          <ac:picMkLst>
            <pc:docMk/>
            <pc:sldMk cId="1482248132" sldId="273"/>
            <ac:picMk id="5" creationId="{F69E5A65-46CC-0748-EB6E-F9DB0706DA1B}"/>
          </ac:picMkLst>
        </pc:picChg>
        <pc:picChg chg="del">
          <ac:chgData name="Kerry Dove" userId="66d9f0b8-488e-4604-aacd-c3225a96c5a0" providerId="ADAL" clId="{7F8F24BB-CAB5-4692-901F-FD75392B5B24}" dt="2026-04-13T17:45:10.534" v="827" actId="478"/>
          <ac:picMkLst>
            <pc:docMk/>
            <pc:sldMk cId="1482248132" sldId="273"/>
            <ac:picMk id="7" creationId="{893595C7-C7FD-4F73-20B6-8B92C1546995}"/>
          </ac:picMkLst>
        </pc:picChg>
        <pc:picChg chg="add mod ord">
          <ac:chgData name="Kerry Dove" userId="66d9f0b8-488e-4604-aacd-c3225a96c5a0" providerId="ADAL" clId="{7F8F24BB-CAB5-4692-901F-FD75392B5B24}" dt="2026-04-13T17:59:26.127" v="1312" actId="1076"/>
          <ac:picMkLst>
            <pc:docMk/>
            <pc:sldMk cId="1482248132" sldId="273"/>
            <ac:picMk id="10" creationId="{F124BC2C-CE80-504B-EB61-AA5F7AFE6DAD}"/>
          </ac:picMkLst>
        </pc:picChg>
        <pc:picChg chg="add mod">
          <ac:chgData name="Kerry Dove" userId="66d9f0b8-488e-4604-aacd-c3225a96c5a0" providerId="ADAL" clId="{7F8F24BB-CAB5-4692-901F-FD75392B5B24}" dt="2026-04-13T18:45:10.673" v="2116" actId="1076"/>
          <ac:picMkLst>
            <pc:docMk/>
            <pc:sldMk cId="1482248132" sldId="273"/>
            <ac:picMk id="13" creationId="{B8DAB437-CBB8-6EC4-7672-73E66A724E62}"/>
          </ac:picMkLst>
        </pc:picChg>
      </pc:sldChg>
      <pc:sldChg chg="addSp delSp modSp add mod ord delAnim">
        <pc:chgData name="Kerry Dove" userId="66d9f0b8-488e-4604-aacd-c3225a96c5a0" providerId="ADAL" clId="{7F8F24BB-CAB5-4692-901F-FD75392B5B24}" dt="2026-04-14T09:25:29.299" v="2686" actId="20577"/>
        <pc:sldMkLst>
          <pc:docMk/>
          <pc:sldMk cId="3033479129" sldId="274"/>
        </pc:sldMkLst>
        <pc:spChg chg="mod">
          <ac:chgData name="Kerry Dove" userId="66d9f0b8-488e-4604-aacd-c3225a96c5a0" providerId="ADAL" clId="{7F8F24BB-CAB5-4692-901F-FD75392B5B24}" dt="2026-04-13T18:45:51.208" v="2119" actId="1076"/>
          <ac:spMkLst>
            <pc:docMk/>
            <pc:sldMk cId="3033479129" sldId="274"/>
            <ac:spMk id="4" creationId="{17FD0226-6504-67E6-69F6-B958820DB6B9}"/>
          </ac:spMkLst>
        </pc:spChg>
        <pc:spChg chg="mod">
          <ac:chgData name="Kerry Dove" userId="66d9f0b8-488e-4604-aacd-c3225a96c5a0" providerId="ADAL" clId="{7F8F24BB-CAB5-4692-901F-FD75392B5B24}" dt="2026-04-14T09:25:14.226" v="2684" actId="1076"/>
          <ac:spMkLst>
            <pc:docMk/>
            <pc:sldMk cId="3033479129" sldId="274"/>
            <ac:spMk id="8" creationId="{1F4704F0-59A6-7573-4EE7-101CBF417B64}"/>
          </ac:spMkLst>
        </pc:spChg>
        <pc:spChg chg="add mod">
          <ac:chgData name="Kerry Dove" userId="66d9f0b8-488e-4604-aacd-c3225a96c5a0" providerId="ADAL" clId="{7F8F24BB-CAB5-4692-901F-FD75392B5B24}" dt="2026-04-14T09:25:29.299" v="2686" actId="20577"/>
          <ac:spMkLst>
            <pc:docMk/>
            <pc:sldMk cId="3033479129" sldId="274"/>
            <ac:spMk id="9" creationId="{A0BDD6CD-13A0-EF94-2FBF-5B446EB6DE85}"/>
          </ac:spMkLst>
        </pc:spChg>
        <pc:picChg chg="add del mod">
          <ac:chgData name="Kerry Dove" userId="66d9f0b8-488e-4604-aacd-c3225a96c5a0" providerId="ADAL" clId="{7F8F24BB-CAB5-4692-901F-FD75392B5B24}" dt="2026-04-13T18:06:08.117" v="1655" actId="478"/>
          <ac:picMkLst>
            <pc:docMk/>
            <pc:sldMk cId="3033479129" sldId="274"/>
            <ac:picMk id="2" creationId="{170CDAAB-D692-1CED-337D-B09E49EE3E55}"/>
          </ac:picMkLst>
        </pc:picChg>
        <pc:picChg chg="del">
          <ac:chgData name="Kerry Dove" userId="66d9f0b8-488e-4604-aacd-c3225a96c5a0" providerId="ADAL" clId="{7F8F24BB-CAB5-4692-901F-FD75392B5B24}" dt="2026-04-13T18:11:16.872" v="2067" actId="478"/>
          <ac:picMkLst>
            <pc:docMk/>
            <pc:sldMk cId="3033479129" sldId="274"/>
            <ac:picMk id="3" creationId="{8C11AF24-9DF7-2D89-5726-4B783296B9DC}"/>
          </ac:picMkLst>
        </pc:picChg>
        <pc:picChg chg="del">
          <ac:chgData name="Kerry Dove" userId="66d9f0b8-488e-4604-aacd-c3225a96c5a0" providerId="ADAL" clId="{7F8F24BB-CAB5-4692-901F-FD75392B5B24}" dt="2026-04-13T17:53:06.072" v="918" actId="478"/>
          <ac:picMkLst>
            <pc:docMk/>
            <pc:sldMk cId="3033479129" sldId="274"/>
            <ac:picMk id="5" creationId="{F69E5A65-46CC-0748-EB6E-F9DB0706DA1B}"/>
          </ac:picMkLst>
        </pc:picChg>
        <pc:picChg chg="add del mod">
          <ac:chgData name="Kerry Dove" userId="66d9f0b8-488e-4604-aacd-c3225a96c5a0" providerId="ADAL" clId="{7F8F24BB-CAB5-4692-901F-FD75392B5B24}" dt="2026-04-13T17:47:06.718" v="894" actId="478"/>
          <ac:picMkLst>
            <pc:docMk/>
            <pc:sldMk cId="3033479129" sldId="274"/>
            <ac:picMk id="6" creationId="{10592242-6086-B9DA-20E5-3DC613C0C68A}"/>
          </ac:picMkLst>
        </pc:picChg>
        <pc:picChg chg="add">
          <ac:chgData name="Kerry Dove" userId="66d9f0b8-488e-4604-aacd-c3225a96c5a0" providerId="ADAL" clId="{7F8F24BB-CAB5-4692-901F-FD75392B5B24}" dt="2026-04-13T17:47:14.002" v="896"/>
          <ac:picMkLst>
            <pc:docMk/>
            <pc:sldMk cId="3033479129" sldId="274"/>
            <ac:picMk id="7" creationId="{D335A1E0-944B-564B-C527-D217906D68AC}"/>
          </ac:picMkLst>
        </pc:picChg>
        <pc:picChg chg="add mod">
          <ac:chgData name="Kerry Dove" userId="66d9f0b8-488e-4604-aacd-c3225a96c5a0" providerId="ADAL" clId="{7F8F24BB-CAB5-4692-901F-FD75392B5B24}" dt="2026-04-14T09:23:54.751" v="2551" actId="1076"/>
          <ac:picMkLst>
            <pc:docMk/>
            <pc:sldMk cId="3033479129" sldId="274"/>
            <ac:picMk id="12" creationId="{5180D8E3-F4E4-2BFC-AA47-B103F221C426}"/>
          </ac:picMkLst>
        </pc:picChg>
        <pc:picChg chg="add mod">
          <ac:chgData name="Kerry Dove" userId="66d9f0b8-488e-4604-aacd-c3225a96c5a0" providerId="ADAL" clId="{7F8F24BB-CAB5-4692-901F-FD75392B5B24}" dt="2026-04-14T09:23:58.462" v="2552" actId="1076"/>
          <ac:picMkLst>
            <pc:docMk/>
            <pc:sldMk cId="3033479129" sldId="274"/>
            <ac:picMk id="14" creationId="{08E13120-54ED-9190-E5CE-9CFC1F7F30A8}"/>
          </ac:picMkLst>
        </pc:picChg>
        <pc:picChg chg="add mod ord">
          <ac:chgData name="Kerry Dove" userId="66d9f0b8-488e-4604-aacd-c3225a96c5a0" providerId="ADAL" clId="{7F8F24BB-CAB5-4692-901F-FD75392B5B24}" dt="2026-04-13T18:40:57.716" v="2084" actId="1076"/>
          <ac:picMkLst>
            <pc:docMk/>
            <pc:sldMk cId="3033479129" sldId="274"/>
            <ac:picMk id="15" creationId="{56D48B39-EDF7-0AB3-AE1B-DD4354E51943}"/>
          </ac:picMkLst>
        </pc:picChg>
      </pc:sldChg>
      <pc:sldChg chg="addSp delSp modSp add mod ord delAnim">
        <pc:chgData name="Kerry Dove" userId="66d9f0b8-488e-4604-aacd-c3225a96c5a0" providerId="ADAL" clId="{7F8F24BB-CAB5-4692-901F-FD75392B5B24}" dt="2026-04-14T11:22:45.481" v="2762" actId="113"/>
        <pc:sldMkLst>
          <pc:docMk/>
          <pc:sldMk cId="2931918700" sldId="275"/>
        </pc:sldMkLst>
        <pc:spChg chg="mod">
          <ac:chgData name="Kerry Dove" userId="66d9f0b8-488e-4604-aacd-c3225a96c5a0" providerId="ADAL" clId="{7F8F24BB-CAB5-4692-901F-FD75392B5B24}" dt="2026-04-13T18:45:47.723" v="2118" actId="121"/>
          <ac:spMkLst>
            <pc:docMk/>
            <pc:sldMk cId="2931918700" sldId="275"/>
            <ac:spMk id="4" creationId="{17FD0226-6504-67E6-69F6-B958820DB6B9}"/>
          </ac:spMkLst>
        </pc:spChg>
        <pc:spChg chg="mod">
          <ac:chgData name="Kerry Dove" userId="66d9f0b8-488e-4604-aacd-c3225a96c5a0" providerId="ADAL" clId="{7F8F24BB-CAB5-4692-901F-FD75392B5B24}" dt="2026-04-14T09:26:06.464" v="2689" actId="255"/>
          <ac:spMkLst>
            <pc:docMk/>
            <pc:sldMk cId="2931918700" sldId="275"/>
            <ac:spMk id="8" creationId="{1F4704F0-59A6-7573-4EE7-101CBF417B64}"/>
          </ac:spMkLst>
        </pc:spChg>
        <pc:spChg chg="mod">
          <ac:chgData name="Kerry Dove" userId="66d9f0b8-488e-4604-aacd-c3225a96c5a0" providerId="ADAL" clId="{7F8F24BB-CAB5-4692-901F-FD75392B5B24}" dt="2026-04-14T11:22:45.481" v="2762" actId="113"/>
          <ac:spMkLst>
            <pc:docMk/>
            <pc:sldMk cId="2931918700" sldId="275"/>
            <ac:spMk id="9" creationId="{A0BDD6CD-13A0-EF94-2FBF-5B446EB6DE85}"/>
          </ac:spMkLst>
        </pc:spChg>
        <pc:picChg chg="del">
          <ac:chgData name="Kerry Dove" userId="66d9f0b8-488e-4604-aacd-c3225a96c5a0" providerId="ADAL" clId="{7F8F24BB-CAB5-4692-901F-FD75392B5B24}" dt="2026-04-13T18:08:02.062" v="1744" actId="478"/>
          <ac:picMkLst>
            <pc:docMk/>
            <pc:sldMk cId="2931918700" sldId="275"/>
            <ac:picMk id="2" creationId="{170CDAAB-D692-1CED-337D-B09E49EE3E55}"/>
          </ac:picMkLst>
        </pc:picChg>
        <pc:picChg chg="add mod">
          <ac:chgData name="Kerry Dove" userId="66d9f0b8-488e-4604-aacd-c3225a96c5a0" providerId="ADAL" clId="{7F8F24BB-CAB5-4692-901F-FD75392B5B24}" dt="2026-04-14T09:27:23.880" v="2748" actId="1076"/>
          <ac:picMkLst>
            <pc:docMk/>
            <pc:sldMk cId="2931918700" sldId="275"/>
            <ac:picMk id="2" creationId="{D2412C41-CCBA-8890-CD7A-F01728E6C9C4}"/>
          </ac:picMkLst>
        </pc:picChg>
        <pc:picChg chg="del">
          <ac:chgData name="Kerry Dove" userId="66d9f0b8-488e-4604-aacd-c3225a96c5a0" providerId="ADAL" clId="{7F8F24BB-CAB5-4692-901F-FD75392B5B24}" dt="2026-04-13T17:59:37.562" v="1313" actId="478"/>
          <ac:picMkLst>
            <pc:docMk/>
            <pc:sldMk cId="2931918700" sldId="275"/>
            <ac:picMk id="3" creationId="{8C11AF24-9DF7-2D89-5726-4B783296B9DC}"/>
          </ac:picMkLst>
        </pc:picChg>
        <pc:picChg chg="add mod ord">
          <ac:chgData name="Kerry Dove" userId="66d9f0b8-488e-4604-aacd-c3225a96c5a0" providerId="ADAL" clId="{7F8F24BB-CAB5-4692-901F-FD75392B5B24}" dt="2026-04-13T17:59:50.557" v="1316" actId="1076"/>
          <ac:picMkLst>
            <pc:docMk/>
            <pc:sldMk cId="2931918700" sldId="275"/>
            <ac:picMk id="5" creationId="{E82857BE-4381-3775-7802-FB74309E99B3}"/>
          </ac:picMkLst>
        </pc:picChg>
        <pc:picChg chg="add mod">
          <ac:chgData name="Kerry Dove" userId="66d9f0b8-488e-4604-aacd-c3225a96c5a0" providerId="ADAL" clId="{7F8F24BB-CAB5-4692-901F-FD75392B5B24}" dt="2026-04-13T18:08:29.670" v="1999" actId="14100"/>
          <ac:picMkLst>
            <pc:docMk/>
            <pc:sldMk cId="2931918700" sldId="275"/>
            <ac:picMk id="7" creationId="{6E3FF096-F4B8-FBC7-9EF9-E6F6E6B90D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F4CF-52DE-461B-9E4B-BCB735C7B695}" type="datetimeFigureOut">
              <a:rPr lang="en-GB" smtClean="0"/>
              <a:t>14/04/2026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3C052-E851-46C7-8BF1-BFEC7B9C8D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97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48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3248-AD14-5B73-FD45-F3016E00B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A76B4-489C-9DC4-4843-ADC6B1F76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A3366-3B57-1AB2-3617-42E65DE63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16CF3-5DFA-BC78-D4EA-F76484ACD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3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3248-AD14-5B73-FD45-F3016E00B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A76B4-489C-9DC4-4843-ADC6B1F76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A3366-3B57-1AB2-3617-42E65DE63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16CF3-5DFA-BC78-D4EA-F76484ACD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6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59322-1D07-ADB9-3E6D-684AA67F0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F8FC7-2CC7-FF8B-EFEC-AD9DBA5CCB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B46B1-CEF4-CB23-8F27-E77566E3A0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9121A-5BB2-82E7-4DC8-2E91A205B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228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1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38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03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27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617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27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3248-AD14-5B73-FD45-F3016E00B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A76B4-489C-9DC4-4843-ADC6B1F76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A3366-3B57-1AB2-3617-42E65DE63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16CF3-5DFA-BC78-D4EA-F76484ACD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9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C3248-AD14-5B73-FD45-F3016E00B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3A76B4-489C-9DC4-4843-ADC6B1F76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8A3366-3B57-1AB2-3617-42E65DE63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316CF3-5DFA-BC78-D4EA-F76484ACD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3C052-E851-46C7-8BF1-BFEC7B9C8D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57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microsoft.com/office/2011/relationships/webextension" Target="../webextensions/webextension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B66491-5F8B-AB8E-C179-5A074F5814E6}"/>
              </a:ext>
            </a:extLst>
          </p:cNvPr>
          <p:cNvSpPr/>
          <p:nvPr/>
        </p:nvSpPr>
        <p:spPr>
          <a:xfrm>
            <a:off x="15536822" y="8614610"/>
            <a:ext cx="2550694" cy="10748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2"/>
          <p:cNvSpPr txBox="1"/>
          <p:nvPr/>
        </p:nvSpPr>
        <p:spPr>
          <a:xfrm>
            <a:off x="1028700" y="4080737"/>
            <a:ext cx="14508122" cy="243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01"/>
              </a:lnSpc>
            </a:pPr>
            <a:r>
              <a:rPr lang="en-US" sz="10877" b="1" spc="-652">
                <a:solidFill>
                  <a:srgbClr val="EEEDE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Lichfield District Council</a:t>
            </a:r>
          </a:p>
        </p:txBody>
      </p:sp>
      <p:sp>
        <p:nvSpPr>
          <p:cNvPr id="3" name="Freeform 3"/>
          <p:cNvSpPr/>
          <p:nvPr/>
        </p:nvSpPr>
        <p:spPr>
          <a:xfrm>
            <a:off x="304800" y="495300"/>
            <a:ext cx="4990073" cy="2676600"/>
          </a:xfrm>
          <a:custGeom>
            <a:avLst/>
            <a:gdLst/>
            <a:ahLst/>
            <a:cxnLst/>
            <a:rect l="l" t="t" r="r" b="b"/>
            <a:pathLst>
              <a:path w="4339194" h="2327478">
                <a:moveTo>
                  <a:pt x="0" y="0"/>
                </a:moveTo>
                <a:lnTo>
                  <a:pt x="4339194" y="0"/>
                </a:lnTo>
                <a:lnTo>
                  <a:pt x="4339194" y="2327479"/>
                </a:lnTo>
                <a:lnTo>
                  <a:pt x="0" y="2327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61357" y="6743700"/>
            <a:ext cx="9878913" cy="614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  <a:spcBef>
                <a:spcPct val="0"/>
              </a:spcBef>
            </a:pPr>
            <a:r>
              <a:rPr lang="en-US" sz="4800" b="1">
                <a:solidFill>
                  <a:srgbClr val="EEEDEE"/>
                </a:solidFill>
                <a:latin typeface="Poppins"/>
                <a:ea typeface="Poppins"/>
                <a:cs typeface="Poppins"/>
                <a:sym typeface="Poppins"/>
              </a:rPr>
              <a:t>Not your typical council</a:t>
            </a:r>
          </a:p>
        </p:txBody>
      </p:sp>
      <p:pic>
        <p:nvPicPr>
          <p:cNvPr id="4" name="Picture 3" descr="Join Impact | Bright Network">
            <a:extLst>
              <a:ext uri="{FF2B5EF4-FFF2-40B4-BE49-F238E27FC236}">
                <a16:creationId xmlns:a16="http://schemas.microsoft.com/office/drawing/2014/main" id="{6902E149-6836-F571-EF0D-76D1054FF95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73106" y="7323210"/>
            <a:ext cx="3614894" cy="29692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125C9-5923-24DA-5EBF-8AAE7B4B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24BC2C-CE80-504B-EB61-AA5F7AFE6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90041" cy="10287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7FD0226-6504-67E6-69F6-B958820DB6B9}"/>
              </a:ext>
            </a:extLst>
          </p:cNvPr>
          <p:cNvSpPr txBox="1"/>
          <p:nvPr/>
        </p:nvSpPr>
        <p:spPr>
          <a:xfrm>
            <a:off x="8210387" y="2250659"/>
            <a:ext cx="8854908" cy="227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9600" b="1" spc="-582" dirty="0">
                <a:solidFill>
                  <a:srgbClr val="16424A"/>
                </a:solidFill>
                <a:latin typeface="Poppins Semi-Bold"/>
                <a:cs typeface="Poppins Semi-Bold"/>
                <a:sym typeface="Poppins Semi-Bold"/>
              </a:rPr>
              <a:t>Don’t just take our word for it…</a:t>
            </a:r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B650DCF-3785-446D-4A16-D75652544A71}"/>
              </a:ext>
            </a:extLst>
          </p:cNvPr>
          <p:cNvSpPr/>
          <p:nvPr/>
        </p:nvSpPr>
        <p:spPr>
          <a:xfrm>
            <a:off x="15085367" y="574202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7"/>
                </a:lnTo>
                <a:lnTo>
                  <a:pt x="0" y="142681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704F0-59A6-7573-4EE7-101CBF417B64}"/>
              </a:ext>
            </a:extLst>
          </p:cNvPr>
          <p:cNvSpPr txBox="1"/>
          <p:nvPr/>
        </p:nvSpPr>
        <p:spPr>
          <a:xfrm>
            <a:off x="949458" y="5157930"/>
            <a:ext cx="5091123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chemeClr val="bg2"/>
                </a:solidFill>
                <a:latin typeface="Poppins"/>
                <a:cs typeface="Poppins"/>
              </a:rPr>
              <a:t>“I love the people here, everyone is genuinely really lovely. The work is fun, its engaging, </a:t>
            </a:r>
            <a:r>
              <a:rPr lang="en-GB" sz="3200" b="1">
                <a:solidFill>
                  <a:schemeClr val="bg2"/>
                </a:solidFill>
                <a:latin typeface="Poppins"/>
                <a:cs typeface="Poppins"/>
              </a:rPr>
              <a:t>I get to do stuff I actually enjoy and care about.</a:t>
            </a:r>
            <a:r>
              <a:rPr lang="en-GB" sz="3200">
                <a:solidFill>
                  <a:schemeClr val="bg2"/>
                </a:solidFill>
                <a:latin typeface="Poppins"/>
                <a:cs typeface="Poppins"/>
              </a:rPr>
              <a:t>“</a:t>
            </a:r>
          </a:p>
          <a:p>
            <a:endParaRPr lang="en-US" sz="3200">
              <a:solidFill>
                <a:schemeClr val="bg2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Calibri"/>
              <a:buChar char="-"/>
            </a:pPr>
            <a:r>
              <a:rPr lang="en-US" sz="3200">
                <a:solidFill>
                  <a:schemeClr val="bg2"/>
                </a:solidFill>
                <a:latin typeface="Poppins"/>
                <a:ea typeface="Calibri"/>
                <a:cs typeface="Poppins"/>
              </a:rPr>
              <a:t>Joe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9E5A65-46CC-0748-EB6E-F9DB0706D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58" y="1502852"/>
            <a:ext cx="2572064" cy="31419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CD4379-0AD6-8990-E62E-137D79DC3A8F}"/>
              </a:ext>
            </a:extLst>
          </p:cNvPr>
          <p:cNvSpPr txBox="1"/>
          <p:nvPr/>
        </p:nvSpPr>
        <p:spPr>
          <a:xfrm>
            <a:off x="11216538" y="5173241"/>
            <a:ext cx="636576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333132"/>
                </a:solidFill>
                <a:latin typeface="Poppins"/>
                <a:cs typeface="Poppins"/>
              </a:rPr>
              <a:t>“</a:t>
            </a:r>
            <a:r>
              <a:rPr lang="en-GB" sz="3200" dirty="0">
                <a:solidFill>
                  <a:srgbClr val="333132"/>
                </a:solidFill>
                <a:latin typeface="Poppins"/>
                <a:cs typeface="Poppins"/>
              </a:rPr>
              <a:t>LDC has </a:t>
            </a:r>
            <a:r>
              <a:rPr lang="en-GB" sz="3200" b="1" dirty="0">
                <a:solidFill>
                  <a:srgbClr val="333132"/>
                </a:solidFill>
                <a:latin typeface="Poppins"/>
                <a:cs typeface="Poppins"/>
              </a:rPr>
              <a:t>offered me so many different opportunities </a:t>
            </a:r>
            <a:r>
              <a:rPr lang="en-GB" sz="3200" dirty="0">
                <a:solidFill>
                  <a:srgbClr val="333132"/>
                </a:solidFill>
                <a:latin typeface="Poppins"/>
                <a:cs typeface="Poppins"/>
              </a:rPr>
              <a:t>I hadn’t anticipated, and that scared me, but also nurtured my professional and personal confidence.</a:t>
            </a:r>
            <a:r>
              <a:rPr lang="en-US" sz="3200" dirty="0">
                <a:solidFill>
                  <a:srgbClr val="333132"/>
                </a:solidFill>
                <a:latin typeface="Poppins"/>
                <a:cs typeface="Poppins"/>
              </a:rPr>
              <a:t>”</a:t>
            </a:r>
          </a:p>
          <a:p>
            <a:endParaRPr lang="en-US" sz="3200" dirty="0">
              <a:solidFill>
                <a:srgbClr val="333132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Calibri"/>
              <a:buChar char="-"/>
            </a:pPr>
            <a:r>
              <a:rPr lang="en-US" sz="3200" dirty="0">
                <a:solidFill>
                  <a:srgbClr val="333132"/>
                </a:solidFill>
                <a:latin typeface="Poppins"/>
                <a:ea typeface="Calibri"/>
                <a:cs typeface="Poppins"/>
              </a:rPr>
              <a:t>Fiona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DAB437-CBB8-6EC4-7672-73E66A724E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387" y="5642182"/>
            <a:ext cx="2533588" cy="31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4813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125C9-5923-24DA-5EBF-8AAE7B4B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7FD0226-6504-67E6-69F6-B958820DB6B9}"/>
              </a:ext>
            </a:extLst>
          </p:cNvPr>
          <p:cNvSpPr txBox="1"/>
          <p:nvPr/>
        </p:nvSpPr>
        <p:spPr>
          <a:xfrm>
            <a:off x="8210387" y="6791663"/>
            <a:ext cx="8854908" cy="227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633"/>
              </a:lnSpc>
            </a:pPr>
            <a:r>
              <a:rPr lang="en-US" sz="9600" b="1" spc="-582">
                <a:solidFill>
                  <a:srgbClr val="16424A"/>
                </a:solidFill>
                <a:latin typeface="Poppins Semi-Bold"/>
                <a:cs typeface="Poppins Semi-Bold"/>
                <a:sym typeface="Poppins Semi-Bold"/>
              </a:rPr>
              <a:t>Don’t just take our word for it…</a:t>
            </a:r>
            <a:endParaRPr lang="en-US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B650DCF-3785-446D-4A16-D75652544A71}"/>
              </a:ext>
            </a:extLst>
          </p:cNvPr>
          <p:cNvSpPr/>
          <p:nvPr/>
        </p:nvSpPr>
        <p:spPr>
          <a:xfrm>
            <a:off x="15085367" y="574202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7"/>
                </a:lnTo>
                <a:lnTo>
                  <a:pt x="0" y="142681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D9E4A-5B8C-00AF-D2CB-0DBD7D564D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387" y="2608087"/>
            <a:ext cx="2334665" cy="29369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9F7467-A076-25C1-7773-CFE1851F004E}"/>
              </a:ext>
            </a:extLst>
          </p:cNvPr>
          <p:cNvSpPr/>
          <p:nvPr/>
        </p:nvSpPr>
        <p:spPr>
          <a:xfrm>
            <a:off x="1" y="0"/>
            <a:ext cx="6989735" cy="10287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6000">
                <a:schemeClr val="tx1"/>
              </a:gs>
              <a:gs pos="100000">
                <a:schemeClr val="accent2">
                  <a:lumMod val="6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704F0-59A6-7573-4EE7-101CBF417B64}"/>
              </a:ext>
            </a:extLst>
          </p:cNvPr>
          <p:cNvSpPr txBox="1"/>
          <p:nvPr/>
        </p:nvSpPr>
        <p:spPr>
          <a:xfrm>
            <a:off x="10886556" y="2543068"/>
            <a:ext cx="636576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333132"/>
                </a:solidFill>
                <a:latin typeface="Poppins"/>
                <a:cs typeface="Poppins"/>
              </a:rPr>
              <a:t>“I’m now on my second apprenticeship with LDC…</a:t>
            </a:r>
            <a:r>
              <a:rPr lang="en-US" sz="3200" b="1">
                <a:solidFill>
                  <a:srgbClr val="333132"/>
                </a:solidFill>
                <a:latin typeface="Poppins"/>
                <a:cs typeface="Poppins"/>
              </a:rPr>
              <a:t> I enjoyed the first so much, I came back for more!”</a:t>
            </a:r>
            <a:r>
              <a:rPr lang="en-US" sz="3200">
                <a:solidFill>
                  <a:srgbClr val="333132"/>
                </a:solidFill>
                <a:latin typeface="Poppins"/>
                <a:cs typeface="Poppins"/>
              </a:rPr>
              <a:t> </a:t>
            </a:r>
          </a:p>
          <a:p>
            <a:endParaRPr lang="en-US" sz="3200">
              <a:solidFill>
                <a:srgbClr val="333132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Calibri"/>
              <a:buChar char="-"/>
            </a:pPr>
            <a:r>
              <a:rPr lang="en-US" sz="3200">
                <a:solidFill>
                  <a:srgbClr val="333132"/>
                </a:solidFill>
                <a:latin typeface="Poppins"/>
                <a:ea typeface="Calibri"/>
                <a:cs typeface="Poppins"/>
              </a:rPr>
              <a:t>Nathan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45873-EEFA-D96B-008D-22C6305E747E}"/>
              </a:ext>
            </a:extLst>
          </p:cNvPr>
          <p:cNvSpPr txBox="1"/>
          <p:nvPr/>
        </p:nvSpPr>
        <p:spPr>
          <a:xfrm>
            <a:off x="968725" y="2608087"/>
            <a:ext cx="5013172" cy="545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“I love the people here, I love who I work with. It’s just </a:t>
            </a:r>
            <a:r>
              <a:rPr lang="en-US" sz="32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really, really nice place to work!“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Alex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595C7-C7FD-4F73-20B6-8B92C1546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382" y="5908423"/>
            <a:ext cx="2383743" cy="283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25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F68778-CA6D-DB22-C2F1-D18969FC8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8E9B85AD-40A2-4A29-7400-A652CCA02A9A}"/>
              </a:ext>
            </a:extLst>
          </p:cNvPr>
          <p:cNvSpPr txBox="1"/>
          <p:nvPr/>
        </p:nvSpPr>
        <p:spPr>
          <a:xfrm>
            <a:off x="1072243" y="1877034"/>
            <a:ext cx="8839200" cy="2274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633"/>
              </a:lnSpc>
            </a:pPr>
            <a:r>
              <a:rPr lang="en-US" sz="9600" b="1" spc="-582">
                <a:solidFill>
                  <a:srgbClr val="16424A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Share your contact details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BBA30555-75F7-4DCD-1CB6-E1035AE42E27}"/>
              </a:ext>
            </a:extLst>
          </p:cNvPr>
          <p:cNvSpPr/>
          <p:nvPr/>
        </p:nvSpPr>
        <p:spPr>
          <a:xfrm>
            <a:off x="15085367" y="574202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7"/>
                </a:lnTo>
                <a:lnTo>
                  <a:pt x="0" y="142681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3CEDE14-771C-C882-2A62-784FB2D61C90}"/>
              </a:ext>
            </a:extLst>
          </p:cNvPr>
          <p:cNvSpPr txBox="1"/>
          <p:nvPr/>
        </p:nvSpPr>
        <p:spPr>
          <a:xfrm>
            <a:off x="1072243" y="5265201"/>
            <a:ext cx="763088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360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To </a:t>
            </a:r>
            <a:r>
              <a:rPr lang="en-US" sz="3600" b="1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receive more information </a:t>
            </a:r>
            <a:r>
              <a:rPr lang="en-US" sz="360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about working at Lichfield District Council register your email address via the form</a:t>
            </a: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5" name="Add-in 4" title="Forms for PowerPoint">
                <a:extLst>
                  <a:ext uri="{FF2B5EF4-FFF2-40B4-BE49-F238E27FC236}">
                    <a16:creationId xmlns:a16="http://schemas.microsoft.com/office/drawing/2014/main" id="{14F09E18-E6F9-F64D-47DB-94BC3171F40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6902637"/>
                  </p:ext>
                </p:extLst>
              </p:nvPr>
            </p:nvGraphicFramePr>
            <p:xfrm>
              <a:off x="9794930" y="2169763"/>
              <a:ext cx="8028122" cy="661777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Add-in 4" title="Forms for PowerPoint">
                <a:extLst>
                  <a:ext uri="{FF2B5EF4-FFF2-40B4-BE49-F238E27FC236}">
                    <a16:creationId xmlns:a16="http://schemas.microsoft.com/office/drawing/2014/main" id="{14F09E18-E6F9-F64D-47DB-94BC3171F4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94930" y="2169763"/>
                <a:ext cx="8028122" cy="6617776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26B56DE-2476-82E9-89E3-D44AC28CA52C}"/>
              </a:ext>
            </a:extLst>
          </p:cNvPr>
          <p:cNvSpPr/>
          <p:nvPr/>
        </p:nvSpPr>
        <p:spPr>
          <a:xfrm>
            <a:off x="9670942" y="1784046"/>
            <a:ext cx="8152110" cy="86616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7023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08976" y="842730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8"/>
                </a:lnTo>
                <a:lnTo>
                  <a:pt x="0" y="14268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672197" y="3559669"/>
            <a:ext cx="7760008" cy="5263872"/>
          </a:xfrm>
          <a:custGeom>
            <a:avLst/>
            <a:gdLst/>
            <a:ahLst/>
            <a:cxnLst/>
            <a:rect l="l" t="t" r="r" b="b"/>
            <a:pathLst>
              <a:path w="7760008" h="5263872">
                <a:moveTo>
                  <a:pt x="0" y="0"/>
                </a:moveTo>
                <a:lnTo>
                  <a:pt x="7760008" y="0"/>
                </a:lnTo>
                <a:lnTo>
                  <a:pt x="7760008" y="5263872"/>
                </a:lnTo>
                <a:lnTo>
                  <a:pt x="0" y="52638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063176" y="1140172"/>
            <a:ext cx="95829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9600" b="1" spc="-598">
                <a:solidFill>
                  <a:srgbClr val="16424A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Why Lichfield District Council?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63176" y="4278258"/>
            <a:ext cx="7761920" cy="5132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ts val="336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A forward-thinking council with a </a:t>
            </a:r>
            <a:r>
              <a:rPr lang="en-US" sz="2400" b="1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commercial, modern approach</a:t>
            </a:r>
          </a:p>
          <a:p>
            <a:pPr marL="342900" indent="-342900" algn="l">
              <a:lnSpc>
                <a:spcPts val="336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A </a:t>
            </a:r>
            <a:r>
              <a:rPr lang="en-US" sz="2400" b="1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high-performing </a:t>
            </a:r>
            <a:r>
              <a:rPr lang="en-US" sz="2400" b="1" spc="-144" err="1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organisation</a:t>
            </a:r>
            <a:r>
              <a:rPr lang="en-US" sz="2400" b="1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with a clear long-term vision</a:t>
            </a:r>
          </a:p>
          <a:p>
            <a:pPr marL="342900" indent="-342900" algn="l">
              <a:lnSpc>
                <a:spcPts val="336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A supportive culture that </a:t>
            </a:r>
            <a:r>
              <a:rPr lang="en-US" sz="2400" b="1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invests in early careers</a:t>
            </a:r>
          </a:p>
          <a:p>
            <a:pPr marL="342900" indent="-342900" algn="l">
              <a:lnSpc>
                <a:spcPts val="336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Delivering </a:t>
            </a:r>
            <a:r>
              <a:rPr lang="en-US" sz="2400" b="1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visible projects and services </a:t>
            </a:r>
            <a:r>
              <a:rPr lang="en-US" sz="2400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that make a difference every day</a:t>
            </a:r>
          </a:p>
          <a:p>
            <a:pPr marL="342900" indent="-342900" algn="l">
              <a:lnSpc>
                <a:spcPts val="336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Nationally </a:t>
            </a:r>
            <a:r>
              <a:rPr lang="en-US" sz="2400" spc="-144" err="1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recognised</a:t>
            </a:r>
            <a:r>
              <a:rPr lang="en-US" sz="2400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 – including </a:t>
            </a:r>
            <a:r>
              <a:rPr lang="en-US" sz="2400" b="1" spc="-144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Council of the Year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646090" y="4381500"/>
            <a:ext cx="5812222" cy="2678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6"/>
              </a:lnSpc>
              <a:spcBef>
                <a:spcPct val="0"/>
              </a:spcBef>
            </a:pPr>
            <a:r>
              <a:rPr lang="en-US" sz="3600" b="1" spc="-229">
                <a:solidFill>
                  <a:srgbClr val="EEEDE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If you’re a graduate looking for responsibility, pace and purpose from day one – this is the place for you!</a:t>
            </a:r>
            <a:endParaRPr lang="en-US" sz="2400" b="1" spc="-163">
              <a:solidFill>
                <a:srgbClr val="EEEDEE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688923" y="730156"/>
            <a:ext cx="7734205" cy="3078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400" b="1" spc="-598">
                <a:latin typeface="Poppins" panose="00000500000000000000" pitchFamily="2" charset="0"/>
                <a:ea typeface="+mj-ea"/>
                <a:cs typeface="Poppins" panose="00000500000000000000" pitchFamily="2" charset="0"/>
                <a:sym typeface="Poppins Semi-Bold"/>
              </a:rPr>
              <a:t>Our offer to you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447" y="831228"/>
            <a:ext cx="8613284" cy="8613283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B7CDF18-D0EF-1A39-7B39-ADFD2A058E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127" y="831226"/>
            <a:ext cx="8613283" cy="8613284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2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434" y="1055518"/>
            <a:ext cx="257272" cy="257273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129" y="2344044"/>
            <a:ext cx="236318" cy="236317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371410" y="4182331"/>
            <a:ext cx="7272727" cy="43708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580392" lvl="1" indent="-22860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Trusted early </a:t>
            </a:r>
            <a:r>
              <a:rPr lang="en-US" sz="2300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– work on projects that matter</a:t>
            </a:r>
          </a:p>
          <a:p>
            <a:pPr marL="580392" lvl="1" indent="-22860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Real pace </a:t>
            </a:r>
            <a:r>
              <a:rPr lang="en-US" sz="2300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– be part of a council that delivers</a:t>
            </a:r>
          </a:p>
          <a:p>
            <a:pPr marL="580392" lvl="1" indent="-22860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Support to grow </a:t>
            </a:r>
            <a:r>
              <a:rPr lang="en-US" sz="2300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– with leaders who invest in your development</a:t>
            </a:r>
          </a:p>
          <a:p>
            <a:pPr marL="580392" lvl="1" indent="-22860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Variety</a:t>
            </a:r>
            <a:r>
              <a:rPr lang="en-US" sz="2300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 – broad experience to shape your career</a:t>
            </a:r>
          </a:p>
          <a:p>
            <a:pPr marL="580392" lvl="1" indent="-22860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Be part of change </a:t>
            </a:r>
            <a:r>
              <a:rPr lang="en-US" sz="2300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– including local government </a:t>
            </a:r>
            <a:r>
              <a:rPr lang="en-US" sz="2300" err="1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reogranisation</a:t>
            </a:r>
            <a:endParaRPr lang="en-US" sz="2300">
              <a:solidFill>
                <a:schemeClr val="tx1">
                  <a:alpha val="8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  <a:sym typeface="Poppins"/>
            </a:endParaRPr>
          </a:p>
          <a:p>
            <a:pPr marL="580392" lvl="1" indent="-228600">
              <a:lnSpc>
                <a:spcPct val="9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300" b="1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Flexible working </a:t>
            </a:r>
            <a:r>
              <a:rPr lang="en-US" sz="2300">
                <a:solidFill>
                  <a:schemeClr val="tx1">
                    <a:alpha val="8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  <a:sym typeface="Poppins"/>
              </a:rPr>
              <a:t>– in a well-connected vibrant district</a:t>
            </a:r>
          </a:p>
        </p:txBody>
      </p:sp>
      <p:sp>
        <p:nvSpPr>
          <p:cNvPr id="2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81223" y="8662623"/>
            <a:ext cx="168639" cy="168639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379243" y="5428908"/>
            <a:ext cx="0" cy="485809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5"/>
          <p:cNvSpPr/>
          <p:nvPr/>
        </p:nvSpPr>
        <p:spPr>
          <a:xfrm>
            <a:off x="14608976" y="842730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8"/>
                </a:lnTo>
                <a:lnTo>
                  <a:pt x="0" y="14268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in chairs&#10;&#10;AI-generated content may be incorrect.">
            <a:extLst>
              <a:ext uri="{FF2B5EF4-FFF2-40B4-BE49-F238E27FC236}">
                <a16:creationId xmlns:a16="http://schemas.microsoft.com/office/drawing/2014/main" id="{A6D8BCE3-C72B-48F0-0801-204A616119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8" y="-600559"/>
            <a:ext cx="18267477" cy="1212742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221340" y="7211461"/>
            <a:ext cx="9260141" cy="2515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504"/>
              </a:lnSpc>
            </a:pPr>
            <a:r>
              <a:rPr lang="en-US" sz="9600" b="1" spc="-640">
                <a:solidFill>
                  <a:srgbClr val="EEEDEE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Sector leading staff benefits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4608976" y="842730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8"/>
                </a:lnTo>
                <a:lnTo>
                  <a:pt x="0" y="142681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3DC1F5-3401-978A-1B05-2DFC39177CB5}"/>
              </a:ext>
            </a:extLst>
          </p:cNvPr>
          <p:cNvSpPr/>
          <p:nvPr/>
        </p:nvSpPr>
        <p:spPr>
          <a:xfrm>
            <a:off x="705645" y="6796098"/>
            <a:ext cx="8316543" cy="3519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C52E98BF-D260-C784-4922-BD0E1FC7880E}"/>
              </a:ext>
            </a:extLst>
          </p:cNvPr>
          <p:cNvSpPr txBox="1"/>
          <p:nvPr/>
        </p:nvSpPr>
        <p:spPr>
          <a:xfrm>
            <a:off x="1131951" y="7033902"/>
            <a:ext cx="7898625" cy="31238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60"/>
              </a:lnSpc>
              <a:spcAft>
                <a:spcPts val="1200"/>
              </a:spcAft>
            </a:pPr>
            <a:r>
              <a:rPr lang="en-US" sz="2800" b="1">
                <a:solidFill>
                  <a:srgbClr val="FF0000"/>
                </a:solidFill>
                <a:latin typeface="Poppins SemiBold"/>
                <a:ea typeface="Poppins Bold"/>
                <a:cs typeface="Poppins SemiBold"/>
                <a:sym typeface="Poppins Bold"/>
              </a:rPr>
              <a:t>Fully funded private health insurance</a:t>
            </a:r>
            <a:br>
              <a:rPr lang="en-US" sz="2800" b="1">
                <a:solidFill>
                  <a:srgbClr val="FF0000"/>
                </a:solidFill>
                <a:latin typeface="Poppins SemiBold"/>
                <a:ea typeface="Poppins Bold"/>
                <a:cs typeface="Poppins SemiBold"/>
                <a:sym typeface="Poppins Bold"/>
              </a:rPr>
            </a:br>
            <a:r>
              <a:rPr 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Poppins SemiBold"/>
                <a:ea typeface="Poppins Bold"/>
                <a:cs typeface="Poppins SemiBold"/>
                <a:sym typeface="Poppins Bold"/>
              </a:rPr>
              <a:t>Annual performance bonuses</a:t>
            </a:r>
            <a:br>
              <a:rPr lang="en-US" sz="2800" b="1">
                <a:solidFill>
                  <a:schemeClr val="accent6">
                    <a:lumMod val="60000"/>
                    <a:lumOff val="40000"/>
                  </a:schemeClr>
                </a:solidFill>
                <a:latin typeface="Poppins SemiBold"/>
                <a:ea typeface="Poppins Bold"/>
                <a:cs typeface="Poppins SemiBold"/>
              </a:rPr>
            </a:br>
            <a:r>
              <a:rPr lang="en-US" sz="2800" b="1">
                <a:solidFill>
                  <a:srgbClr val="92D050"/>
                </a:solidFill>
                <a:latin typeface="Poppins SemiBold"/>
                <a:ea typeface="Poppins Bold"/>
                <a:cs typeface="Poppins SemiBold"/>
                <a:sym typeface="Poppins Bold"/>
              </a:rPr>
              <a:t>Employee discounts platform</a:t>
            </a:r>
            <a:br>
              <a:rPr lang="en-US" sz="2800" b="1">
                <a:solidFill>
                  <a:srgbClr val="92D050"/>
                </a:solidFill>
                <a:latin typeface="Poppins SemiBold"/>
                <a:ea typeface="Poppins Bold"/>
                <a:cs typeface="Poppins SemiBold"/>
                <a:sym typeface="Poppins Bold"/>
              </a:rPr>
            </a:br>
            <a:r>
              <a:rPr lang="en-US" sz="2800" b="1">
                <a:solidFill>
                  <a:schemeClr val="accent1">
                    <a:lumMod val="75000"/>
                    <a:lumOff val="25000"/>
                  </a:schemeClr>
                </a:solidFill>
                <a:latin typeface="Poppins SemiBold"/>
                <a:ea typeface="Poppins Bold"/>
                <a:cs typeface="Poppins SemiBold"/>
                <a:sym typeface="Poppins Bold"/>
              </a:rPr>
              <a:t>Discounted leisure </a:t>
            </a:r>
            <a:r>
              <a:rPr lang="en-US" sz="2800" b="1" err="1">
                <a:solidFill>
                  <a:schemeClr val="accent1">
                    <a:lumMod val="75000"/>
                    <a:lumOff val="25000"/>
                  </a:schemeClr>
                </a:solidFill>
                <a:latin typeface="Poppins SemiBold"/>
                <a:ea typeface="Poppins Bold"/>
                <a:cs typeface="Poppins SemiBold"/>
                <a:sym typeface="Poppins Bold"/>
              </a:rPr>
              <a:t>centre</a:t>
            </a:r>
            <a:r>
              <a:rPr lang="en-US" sz="2800" b="1">
                <a:solidFill>
                  <a:schemeClr val="accent1">
                    <a:lumMod val="75000"/>
                    <a:lumOff val="25000"/>
                  </a:schemeClr>
                </a:solidFill>
                <a:latin typeface="Poppins SemiBold"/>
                <a:ea typeface="Poppins Bold"/>
                <a:cs typeface="Poppins SemiBold"/>
                <a:sym typeface="Poppins Bold"/>
              </a:rPr>
              <a:t> memberships</a:t>
            </a:r>
            <a:br>
              <a:rPr lang="en-US" sz="2800" b="1">
                <a:solidFill>
                  <a:schemeClr val="accent1">
                    <a:lumMod val="75000"/>
                    <a:lumOff val="25000"/>
                  </a:schemeClr>
                </a:solidFill>
                <a:latin typeface="Poppins SemiBold"/>
                <a:ea typeface="Poppins Bold"/>
                <a:cs typeface="Poppins SemiBold"/>
              </a:rPr>
            </a:br>
            <a:r>
              <a:rPr lang="en-US" sz="2800" b="1">
                <a:solidFill>
                  <a:srgbClr val="7030A0"/>
                </a:solidFill>
                <a:latin typeface="Poppins SemiBold"/>
                <a:ea typeface="Poppins Bold"/>
                <a:cs typeface="Poppins SemiBold"/>
                <a:sym typeface="Poppins Bold"/>
              </a:rPr>
              <a:t>Fully flexible and hybrid working</a:t>
            </a:r>
            <a:br>
              <a:rPr lang="en-US" sz="2800" b="1">
                <a:solidFill>
                  <a:srgbClr val="7030A0"/>
                </a:solidFill>
                <a:latin typeface="Poppins SemiBold"/>
                <a:ea typeface="Poppins Bold"/>
                <a:cs typeface="Poppins SemiBold"/>
              </a:rPr>
            </a:br>
            <a:r>
              <a:rPr lang="en-US" sz="2800" b="1">
                <a:solidFill>
                  <a:srgbClr val="16424A"/>
                </a:solidFill>
                <a:latin typeface="Poppins SemiBold"/>
                <a:ea typeface="Poppins Bold"/>
                <a:cs typeface="Poppins SemiBold"/>
                <a:sym typeface="Poppins Bold"/>
              </a:rPr>
              <a:t>Modern, open plan offices</a:t>
            </a:r>
            <a:endParaRPr lang="en-US" sz="2800" b="1">
              <a:solidFill>
                <a:srgbClr val="0098BD"/>
              </a:solidFill>
              <a:latin typeface="Poppins SemiBold"/>
              <a:ea typeface="Poppins Bold"/>
              <a:cs typeface="Poppins SemiBold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155391" y="1682563"/>
            <a:ext cx="8115300" cy="231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99"/>
              </a:lnSpc>
            </a:pPr>
            <a:r>
              <a:rPr lang="en-US" sz="8800" b="1" spc="-599" dirty="0">
                <a:solidFill>
                  <a:srgbClr val="16424A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A great place to live and work</a:t>
            </a:r>
          </a:p>
        </p:txBody>
      </p:sp>
      <p:sp>
        <p:nvSpPr>
          <p:cNvPr id="6" name="Freeform 6"/>
          <p:cNvSpPr/>
          <p:nvPr/>
        </p:nvSpPr>
        <p:spPr>
          <a:xfrm>
            <a:off x="14608976" y="842730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8"/>
                </a:lnTo>
                <a:lnTo>
                  <a:pt x="0" y="14268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0994AF4-43BD-52B2-0B70-DD3084127FF3}"/>
              </a:ext>
            </a:extLst>
          </p:cNvPr>
          <p:cNvSpPr txBox="1"/>
          <p:nvPr/>
        </p:nvSpPr>
        <p:spPr>
          <a:xfrm>
            <a:off x="5985380" y="4335179"/>
            <a:ext cx="11120527" cy="51090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0390" lvl="1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Only 35 minutes from Birmingham </a:t>
            </a:r>
            <a:r>
              <a:rPr lang="en-US" sz="2800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– with great train and road connectivity</a:t>
            </a:r>
            <a:endParaRPr lang="en-US"/>
          </a:p>
          <a:p>
            <a:pPr marL="580390" lvl="1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Vibrant night-time economy </a:t>
            </a:r>
            <a:r>
              <a:rPr lang="en-US" sz="2800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– known for its bars, restaurants, and cultural offer</a:t>
            </a:r>
            <a:endParaRPr lang="en-US" sz="2800">
              <a:solidFill>
                <a:srgbClr val="16424A"/>
              </a:solidFill>
              <a:latin typeface="Poppins"/>
              <a:ea typeface="Poppins"/>
              <a:cs typeface="Poppins"/>
            </a:endParaRPr>
          </a:p>
          <a:p>
            <a:pPr marL="580390" lvl="1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Steeped in history and heritage </a:t>
            </a:r>
            <a:r>
              <a:rPr lang="en-US" sz="2800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– famous for its three steepled cathedral </a:t>
            </a:r>
            <a:endParaRPr lang="en-US" sz="2800">
              <a:solidFill>
                <a:srgbClr val="16424A"/>
              </a:solidFill>
              <a:latin typeface="Poppins"/>
              <a:ea typeface="Poppins"/>
              <a:cs typeface="Poppins"/>
            </a:endParaRPr>
          </a:p>
          <a:p>
            <a:pPr marL="580390" lvl="1" indent="-342900" algn="l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Award winning parks </a:t>
            </a:r>
            <a:r>
              <a:rPr lang="en-US" sz="2800">
                <a:solidFill>
                  <a:srgbClr val="16424A"/>
                </a:solidFill>
                <a:latin typeface="Poppins"/>
                <a:ea typeface="Poppins"/>
                <a:cs typeface="Poppins"/>
                <a:sym typeface="Poppins"/>
              </a:rPr>
              <a:t>– with over 300 acres of green open space</a:t>
            </a:r>
            <a:endParaRPr lang="en-US" sz="2800">
              <a:solidFill>
                <a:srgbClr val="16424A"/>
              </a:solidFill>
              <a:latin typeface="Poppins"/>
              <a:ea typeface="Poppins"/>
              <a:cs typeface="Poppins"/>
            </a:endParaRPr>
          </a:p>
          <a:p>
            <a:pPr marL="580392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>
              <a:solidFill>
                <a:srgbClr val="16424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261AA-F6C2-7015-9EA1-055C6D1951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29" y="6794443"/>
            <a:ext cx="5239239" cy="34925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4D5403-80FF-3B57-8E1E-92E609C6EE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82" y="3525934"/>
            <a:ext cx="5238836" cy="34925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491C3F-92B8-662B-0D53-DFEBCC756A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77"/>
            <a:ext cx="5238836" cy="3492557"/>
          </a:xfrm>
          <a:prstGeom prst="rect">
            <a:avLst/>
          </a:prstGeom>
        </p:spPr>
      </p:pic>
    </p:spTree>
  </p:cSld>
  <p:clrMapOvr>
    <a:masterClrMapping/>
  </p:clrMapOvr>
  <p:transition spd="slow">
    <p:push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8283427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38259-F9E9-7171-BFEA-CBE27CE585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14504463" cy="10286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87528" y="0"/>
            <a:ext cx="10600467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684018" y="631731"/>
            <a:ext cx="5733283" cy="2849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spc="-610" dirty="0">
                <a:latin typeface="Poppins"/>
                <a:ea typeface="+mj-ea"/>
                <a:cs typeface="Poppins"/>
                <a:sym typeface="Poppins Semi-Bold"/>
              </a:rPr>
              <a:t>A council that invests in early careers</a:t>
            </a:r>
            <a:endParaRPr lang="en-US" sz="6600" b="1" spc="-610" dirty="0">
              <a:latin typeface="Poppins"/>
              <a:ea typeface="Calibri"/>
              <a:cs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405903" y="4113320"/>
            <a:ext cx="6523298" cy="6003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Poppins"/>
                <a:cs typeface="Poppins"/>
                <a:sym typeface="Poppins Bold"/>
              </a:rPr>
              <a:t>Supported 30+ young people</a:t>
            </a:r>
            <a:r>
              <a:rPr lang="en-US" sz="2800" dirty="0">
                <a:latin typeface="Poppins"/>
                <a:cs typeface="Poppins"/>
                <a:sym typeface="Poppins Bold"/>
              </a:rPr>
              <a:t> via apprenticeships and graduate </a:t>
            </a:r>
            <a:r>
              <a:rPr lang="en-US" sz="2800" dirty="0" err="1">
                <a:latin typeface="Poppins"/>
                <a:cs typeface="Poppins"/>
                <a:sym typeface="Poppins Bold"/>
              </a:rPr>
              <a:t>programmes</a:t>
            </a:r>
            <a:endParaRPr lang="en-US" sz="2800" dirty="0">
              <a:latin typeface="Poppins"/>
              <a:cs typeface="Poppins"/>
              <a:sym typeface="Poppins Bold"/>
            </a:endParaRP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oppins"/>
                <a:cs typeface="Poppins"/>
                <a:sym typeface="Poppins Bold"/>
              </a:rPr>
              <a:t>Commitment to </a:t>
            </a:r>
            <a:r>
              <a:rPr lang="en-US" sz="2800" b="1" dirty="0">
                <a:latin typeface="Poppins"/>
                <a:cs typeface="Poppins"/>
                <a:sym typeface="Poppins Bold"/>
              </a:rPr>
              <a:t>giving you the best possible experience</a:t>
            </a: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oppins"/>
                <a:cs typeface="Poppins"/>
                <a:sym typeface="Poppins Bold"/>
              </a:rPr>
              <a:t>You’ll work with </a:t>
            </a:r>
            <a:r>
              <a:rPr lang="en-US" sz="2800" b="1" dirty="0">
                <a:latin typeface="Poppins"/>
                <a:cs typeface="Poppins"/>
                <a:sym typeface="Poppins Bold"/>
              </a:rPr>
              <a:t>senior leaders and </a:t>
            </a:r>
            <a:r>
              <a:rPr lang="en-US" sz="2800" b="1" dirty="0" err="1">
                <a:latin typeface="Poppins"/>
                <a:cs typeface="Poppins"/>
                <a:sym typeface="Poppins Bold"/>
              </a:rPr>
              <a:t>councillors</a:t>
            </a:r>
            <a:r>
              <a:rPr lang="en-US" sz="2800" b="1" dirty="0">
                <a:latin typeface="Poppins"/>
                <a:cs typeface="Poppins"/>
                <a:sym typeface="Poppins Bold"/>
              </a:rPr>
              <a:t> </a:t>
            </a:r>
            <a:r>
              <a:rPr lang="en-US" sz="2800" dirty="0">
                <a:latin typeface="Poppins"/>
                <a:cs typeface="Poppins"/>
                <a:sym typeface="Poppins Bold"/>
              </a:rPr>
              <a:t>on a regular basis</a:t>
            </a:r>
          </a:p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Poppins"/>
                <a:cs typeface="Poppins"/>
                <a:sym typeface="Poppins Bold"/>
              </a:rPr>
              <a:t>Working on </a:t>
            </a:r>
            <a:r>
              <a:rPr lang="en-US" sz="2800" b="1" dirty="0">
                <a:latin typeface="Poppins"/>
                <a:cs typeface="Poppins"/>
                <a:sym typeface="Poppins Bold"/>
              </a:rPr>
              <a:t>high-priority projects that have impact</a:t>
            </a:r>
          </a:p>
        </p:txBody>
      </p:sp>
    </p:spTree>
  </p:cSld>
  <p:clrMapOvr>
    <a:masterClrMapping/>
  </p:clrMapOvr>
  <p:transition spd="slow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9675"/>
            <a:ext cx="8925486" cy="35009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59"/>
              </a:lnSpc>
            </a:pPr>
            <a:r>
              <a:rPr lang="en-US" sz="8000" b="1" spc="-610">
                <a:solidFill>
                  <a:srgbClr val="16424A"/>
                </a:solidFill>
                <a:latin typeface="Poppins Semi-Bold"/>
                <a:cs typeface="Poppins Semi-Bold"/>
                <a:sym typeface="Poppins"/>
              </a:rPr>
              <a:t>A vibrant Young Professionals Network</a:t>
            </a:r>
          </a:p>
        </p:txBody>
      </p:sp>
      <p:sp>
        <p:nvSpPr>
          <p:cNvPr id="5" name="Freeform 5"/>
          <p:cNvSpPr/>
          <p:nvPr/>
        </p:nvSpPr>
        <p:spPr>
          <a:xfrm>
            <a:off x="14608976" y="842730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8"/>
                </a:lnTo>
                <a:lnTo>
                  <a:pt x="0" y="142681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F7B424-A309-0737-B676-6B4398B86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146"/>
          <a:stretch>
            <a:fillRect/>
          </a:stretch>
        </p:blipFill>
        <p:spPr>
          <a:xfrm>
            <a:off x="8856489" y="33617"/>
            <a:ext cx="9838284" cy="13089698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085C6219-686F-515A-63DE-3158A59E44D1}"/>
              </a:ext>
            </a:extLst>
          </p:cNvPr>
          <p:cNvSpPr txBox="1"/>
          <p:nvPr/>
        </p:nvSpPr>
        <p:spPr>
          <a:xfrm>
            <a:off x="1028700" y="5143500"/>
            <a:ext cx="7212107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Set up by young professionals </a:t>
            </a:r>
            <a:r>
              <a:rPr lang="en-US" sz="2800" dirty="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to create connection, confidence and further development opportunities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They meet regularly both </a:t>
            </a:r>
            <a:r>
              <a:rPr lang="en-US" sz="2800" b="1" dirty="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socially and professionally</a:t>
            </a:r>
          </a:p>
          <a:p>
            <a:pPr marL="457200" indent="-45720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An</a:t>
            </a:r>
            <a:r>
              <a:rPr lang="en-US" sz="2800" b="1" dirty="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 open and inclusive </a:t>
            </a:r>
            <a:r>
              <a:rPr lang="en-US" sz="2800" dirty="0">
                <a:solidFill>
                  <a:srgbClr val="16424A"/>
                </a:solidFill>
                <a:latin typeface="Poppins" panose="00000500000000000000" pitchFamily="2" charset="0"/>
                <a:ea typeface="Poppins Bold"/>
                <a:cs typeface="Poppins" panose="00000500000000000000" pitchFamily="2" charset="0"/>
                <a:sym typeface="Poppins Bold"/>
              </a:rPr>
              <a:t>network</a:t>
            </a: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16424A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125C9-5923-24DA-5EBF-8AAE7B4B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6D48B39-EDF7-0AB3-AE1B-DD4354E51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90041" cy="10287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7FD0226-6504-67E6-69F6-B958820DB6B9}"/>
              </a:ext>
            </a:extLst>
          </p:cNvPr>
          <p:cNvSpPr txBox="1"/>
          <p:nvPr/>
        </p:nvSpPr>
        <p:spPr>
          <a:xfrm>
            <a:off x="8210387" y="2280994"/>
            <a:ext cx="8854908" cy="227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633"/>
              </a:lnSpc>
            </a:pPr>
            <a:r>
              <a:rPr lang="en-US" sz="9600" b="1" spc="-582" dirty="0">
                <a:solidFill>
                  <a:srgbClr val="16424A"/>
                </a:solidFill>
                <a:latin typeface="Poppins Semi-Bold"/>
                <a:cs typeface="Poppins Semi-Bold"/>
                <a:sym typeface="Poppins Semi-Bold"/>
              </a:rPr>
              <a:t>Don’t just take our word for it…</a:t>
            </a:r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B650DCF-3785-446D-4A16-D75652544A71}"/>
              </a:ext>
            </a:extLst>
          </p:cNvPr>
          <p:cNvSpPr/>
          <p:nvPr/>
        </p:nvSpPr>
        <p:spPr>
          <a:xfrm>
            <a:off x="15085367" y="574202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7"/>
                </a:lnTo>
                <a:lnTo>
                  <a:pt x="0" y="142681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704F0-59A6-7573-4EE7-101CBF417B64}"/>
              </a:ext>
            </a:extLst>
          </p:cNvPr>
          <p:cNvSpPr txBox="1"/>
          <p:nvPr/>
        </p:nvSpPr>
        <p:spPr>
          <a:xfrm>
            <a:off x="11297961" y="5642226"/>
            <a:ext cx="576733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tx2"/>
                </a:solidFill>
                <a:latin typeface="Poppins"/>
                <a:cs typeface="Poppins"/>
              </a:rPr>
              <a:t>“Having worked for larger organisations in the past, coming to LDC has meant I no longer feel like a nameless cog in a machine.”</a:t>
            </a:r>
          </a:p>
          <a:p>
            <a:endParaRPr lang="en-US" sz="2400" dirty="0">
              <a:solidFill>
                <a:schemeClr val="tx2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Calibri"/>
              <a:buChar char="-"/>
            </a:pPr>
            <a:r>
              <a:rPr lang="en-US" sz="2400" dirty="0">
                <a:solidFill>
                  <a:schemeClr val="tx2"/>
                </a:solidFill>
                <a:latin typeface="Poppins"/>
                <a:ea typeface="Calibri"/>
                <a:cs typeface="Poppins"/>
              </a:rPr>
              <a:t>Xavier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DD6CD-13A0-EF94-2FBF-5B446EB6DE85}"/>
              </a:ext>
            </a:extLst>
          </p:cNvPr>
          <p:cNvSpPr txBox="1"/>
          <p:nvPr/>
        </p:nvSpPr>
        <p:spPr>
          <a:xfrm>
            <a:off x="741843" y="4856139"/>
            <a:ext cx="509112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oppins"/>
                <a:ea typeface="+mn-lt"/>
                <a:cs typeface="Poppins"/>
              </a:rPr>
              <a:t>“It’s a really supportive place to start your career. After leaving </a:t>
            </a:r>
            <a:r>
              <a:rPr lang="en-US" sz="2400" dirty="0" err="1">
                <a:solidFill>
                  <a:schemeClr val="bg2"/>
                </a:solidFill>
                <a:latin typeface="Poppins"/>
                <a:ea typeface="+mn-lt"/>
                <a:cs typeface="Poppins"/>
              </a:rPr>
              <a:t>uni</a:t>
            </a:r>
            <a:r>
              <a:rPr lang="en-US" sz="2400" dirty="0">
                <a:solidFill>
                  <a:schemeClr val="bg2"/>
                </a:solidFill>
                <a:latin typeface="Poppins"/>
                <a:ea typeface="+mn-lt"/>
                <a:cs typeface="Poppins"/>
              </a:rPr>
              <a:t> I felt out of my depth, but everyone here is approachable and happy to help, which makes a bid difference. You can </a:t>
            </a:r>
            <a:r>
              <a:rPr lang="en-US" sz="2400" b="1" dirty="0">
                <a:solidFill>
                  <a:schemeClr val="bg2"/>
                </a:solidFill>
                <a:latin typeface="Poppins"/>
                <a:ea typeface="+mn-lt"/>
                <a:cs typeface="Poppins"/>
              </a:rPr>
              <a:t>be yourself, learn on the job and get stuck into real work early on</a:t>
            </a:r>
            <a:r>
              <a:rPr lang="en-US" sz="2400" dirty="0">
                <a:solidFill>
                  <a:schemeClr val="bg2"/>
                </a:solidFill>
                <a:latin typeface="Poppins"/>
                <a:ea typeface="+mn-lt"/>
                <a:cs typeface="Poppins"/>
              </a:rPr>
              <a:t> – plus it’s a genuinely</a:t>
            </a:r>
            <a:r>
              <a:rPr lang="en-US" sz="2400" b="1" dirty="0">
                <a:solidFill>
                  <a:schemeClr val="bg2"/>
                </a:solidFill>
                <a:latin typeface="Poppins"/>
                <a:ea typeface="+mn-lt"/>
                <a:cs typeface="Poppins"/>
              </a:rPr>
              <a:t> fun place to work</a:t>
            </a:r>
            <a:r>
              <a:rPr lang="en-US" sz="2400" dirty="0">
                <a:solidFill>
                  <a:schemeClr val="bg2"/>
                </a:solidFill>
                <a:latin typeface="Poppins"/>
                <a:ea typeface="+mn-lt"/>
                <a:cs typeface="Poppins"/>
              </a:rPr>
              <a:t>!"</a:t>
            </a:r>
            <a:endParaRPr lang="en-US" sz="2400" dirty="0">
              <a:solidFill>
                <a:schemeClr val="bg2"/>
              </a:solidFill>
            </a:endParaRPr>
          </a:p>
          <a:p>
            <a:pPr algn="r"/>
            <a:endParaRPr lang="en-US" sz="2400" dirty="0">
              <a:solidFill>
                <a:schemeClr val="bg2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Calibri"/>
              <a:buChar char="-"/>
            </a:pPr>
            <a:r>
              <a:rPr lang="en-US" sz="2400" dirty="0">
                <a:solidFill>
                  <a:schemeClr val="bg2"/>
                </a:solidFill>
                <a:latin typeface="Poppins"/>
                <a:ea typeface="Calibri"/>
                <a:cs typeface="Poppins"/>
              </a:rPr>
              <a:t>Aimee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80D8E3-F4E4-2BFC-AA47-B103F221C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843" y="1287611"/>
            <a:ext cx="2220392" cy="30310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E13120-54ED-9190-E5CE-9CFC1F7F3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7364" y="5642226"/>
            <a:ext cx="2422269" cy="295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7912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125C9-5923-24DA-5EBF-8AAE7B4BB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857BE-4381-3775-7802-FB74309E9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90041" cy="102870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7FD0226-6504-67E6-69F6-B958820DB6B9}"/>
              </a:ext>
            </a:extLst>
          </p:cNvPr>
          <p:cNvSpPr txBox="1"/>
          <p:nvPr/>
        </p:nvSpPr>
        <p:spPr>
          <a:xfrm>
            <a:off x="8210387" y="6791663"/>
            <a:ext cx="8854908" cy="2270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633"/>
              </a:lnSpc>
            </a:pPr>
            <a:r>
              <a:rPr lang="en-US" sz="9600" b="1" spc="-582" dirty="0">
                <a:solidFill>
                  <a:srgbClr val="16424A"/>
                </a:solidFill>
                <a:latin typeface="Poppins Semi-Bold"/>
                <a:cs typeface="Poppins Semi-Bold"/>
                <a:sym typeface="Poppins Semi-Bold"/>
              </a:rPr>
              <a:t>Don’t just take our word for it…</a:t>
            </a:r>
            <a:endParaRPr 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B650DCF-3785-446D-4A16-D75652544A71}"/>
              </a:ext>
            </a:extLst>
          </p:cNvPr>
          <p:cNvSpPr/>
          <p:nvPr/>
        </p:nvSpPr>
        <p:spPr>
          <a:xfrm>
            <a:off x="15085367" y="574202"/>
            <a:ext cx="2496931" cy="1426818"/>
          </a:xfrm>
          <a:custGeom>
            <a:avLst/>
            <a:gdLst/>
            <a:ahLst/>
            <a:cxnLst/>
            <a:rect l="l" t="t" r="r" b="b"/>
            <a:pathLst>
              <a:path w="2496931" h="1426818">
                <a:moveTo>
                  <a:pt x="0" y="0"/>
                </a:moveTo>
                <a:lnTo>
                  <a:pt x="2496931" y="0"/>
                </a:lnTo>
                <a:lnTo>
                  <a:pt x="2496931" y="1426817"/>
                </a:lnTo>
                <a:lnTo>
                  <a:pt x="0" y="142681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704F0-59A6-7573-4EE7-101CBF417B64}"/>
              </a:ext>
            </a:extLst>
          </p:cNvPr>
          <p:cNvSpPr txBox="1"/>
          <p:nvPr/>
        </p:nvSpPr>
        <p:spPr>
          <a:xfrm>
            <a:off x="968714" y="1675940"/>
            <a:ext cx="509112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chemeClr val="bg2"/>
                </a:solidFill>
                <a:latin typeface="Poppins"/>
                <a:cs typeface="Poppins"/>
              </a:rPr>
              <a:t>“As a young person working for LDC, </a:t>
            </a:r>
            <a:r>
              <a:rPr lang="en-GB" sz="2400" b="1" dirty="0">
                <a:solidFill>
                  <a:schemeClr val="bg2"/>
                </a:solidFill>
                <a:latin typeface="Poppins"/>
                <a:cs typeface="Poppins"/>
              </a:rPr>
              <a:t>the support from everyone at all levels has been incredible! </a:t>
            </a:r>
            <a:r>
              <a:rPr lang="en-GB" sz="2400" dirty="0">
                <a:solidFill>
                  <a:schemeClr val="bg2"/>
                </a:solidFill>
                <a:latin typeface="Poppins"/>
                <a:cs typeface="Poppins"/>
              </a:rPr>
              <a:t>People want to watch you win and help you get there. Working at LDC has been the best career move I’ve ever made.”</a:t>
            </a:r>
          </a:p>
          <a:p>
            <a:endParaRPr lang="en-US" sz="2400" dirty="0">
              <a:solidFill>
                <a:schemeClr val="bg2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Calibri"/>
              <a:buChar char="-"/>
            </a:pPr>
            <a:r>
              <a:rPr lang="en-US" sz="2400" dirty="0">
                <a:solidFill>
                  <a:schemeClr val="bg2"/>
                </a:solidFill>
                <a:latin typeface="Poppins"/>
                <a:ea typeface="Calibri"/>
                <a:cs typeface="Poppins"/>
              </a:rPr>
              <a:t>Georgia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DD6CD-13A0-EF94-2FBF-5B446EB6DE85}"/>
              </a:ext>
            </a:extLst>
          </p:cNvPr>
          <p:cNvSpPr txBox="1"/>
          <p:nvPr/>
        </p:nvSpPr>
        <p:spPr>
          <a:xfrm>
            <a:off x="10888103" y="2645069"/>
            <a:ext cx="606870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333132"/>
                </a:solidFill>
                <a:latin typeface="Poppins"/>
                <a:ea typeface="+mn-lt"/>
                <a:cs typeface="Poppins"/>
              </a:rPr>
              <a:t>“</a:t>
            </a:r>
            <a:r>
              <a:rPr lang="en-GB" sz="2400" dirty="0">
                <a:solidFill>
                  <a:srgbClr val="333132"/>
                </a:solidFill>
                <a:latin typeface="Poppins"/>
                <a:ea typeface="+mn-lt"/>
                <a:cs typeface="Poppins"/>
              </a:rPr>
              <a:t>I've had </a:t>
            </a:r>
            <a:r>
              <a:rPr lang="en-GB" sz="2400" b="1" dirty="0">
                <a:solidFill>
                  <a:srgbClr val="333132"/>
                </a:solidFill>
                <a:latin typeface="Poppins"/>
                <a:ea typeface="+mn-lt"/>
                <a:cs typeface="Poppins"/>
              </a:rPr>
              <a:t>so many fantastic experiences</a:t>
            </a:r>
            <a:r>
              <a:rPr lang="en-GB" sz="2400" dirty="0">
                <a:solidFill>
                  <a:srgbClr val="333132"/>
                </a:solidFill>
                <a:latin typeface="Poppins"/>
                <a:ea typeface="+mn-lt"/>
                <a:cs typeface="Poppins"/>
              </a:rPr>
              <a:t> with LDC. They've given me the opportunity to try out my own ideas in the real world, support my career growth and work right at the heart of what a modern council should be.</a:t>
            </a:r>
            <a:r>
              <a:rPr lang="en-US" sz="2400" dirty="0">
                <a:solidFill>
                  <a:srgbClr val="333132"/>
                </a:solidFill>
                <a:latin typeface="Poppins"/>
                <a:ea typeface="+mn-lt"/>
                <a:cs typeface="Poppins"/>
              </a:rPr>
              <a:t>"</a:t>
            </a:r>
            <a:endParaRPr lang="en-US" sz="2400" dirty="0">
              <a:solidFill>
                <a:srgbClr val="333132"/>
              </a:solidFill>
            </a:endParaRPr>
          </a:p>
          <a:p>
            <a:pPr algn="r"/>
            <a:endParaRPr lang="en-US" sz="2400" dirty="0">
              <a:solidFill>
                <a:srgbClr val="333132"/>
              </a:solidFill>
              <a:latin typeface="Poppins"/>
              <a:ea typeface="Calibri"/>
              <a:cs typeface="Poppins"/>
            </a:endParaRPr>
          </a:p>
          <a:p>
            <a:pPr marL="285750" indent="-285750">
              <a:buFont typeface="Calibri"/>
              <a:buChar char="-"/>
            </a:pPr>
            <a:r>
              <a:rPr lang="en-US" sz="2400" dirty="0">
                <a:solidFill>
                  <a:srgbClr val="333132"/>
                </a:solidFill>
                <a:latin typeface="Poppins"/>
                <a:ea typeface="Calibri"/>
                <a:cs typeface="Poppins"/>
              </a:rPr>
              <a:t>Will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FF096-F4B8-FBC7-9EF9-E6F6E6B90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612" y="2706480"/>
            <a:ext cx="2308917" cy="27572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412C41-CCBA-8890-CD7A-F01728E6C9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714" y="6133063"/>
            <a:ext cx="2323719" cy="27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1870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LDC">
      <a:dk1>
        <a:srgbClr val="004252"/>
      </a:dk1>
      <a:lt1>
        <a:srgbClr val="EEEDEE"/>
      </a:lt1>
      <a:dk2>
        <a:srgbClr val="333132"/>
      </a:dk2>
      <a:lt2>
        <a:srgbClr val="FFFFFF"/>
      </a:lt2>
      <a:accent1>
        <a:srgbClr val="004252"/>
      </a:accent1>
      <a:accent2>
        <a:srgbClr val="09A3AE"/>
      </a:accent2>
      <a:accent3>
        <a:srgbClr val="46A488"/>
      </a:accent3>
      <a:accent4>
        <a:srgbClr val="9261A8"/>
      </a:accent4>
      <a:accent5>
        <a:srgbClr val="C34693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webextension1.xml><?xml version="1.0" encoding="utf-8"?>
<we:webextension xmlns:we="http://schemas.microsoft.com/office/webextensions/webextension/2010/11" id="{B8CAFBF9-5758-44F0-B453-3A5BDB13A744}">
  <we:reference id="wa104381526" version="1.0.0.2" store="en-US" storeType="OMEX"/>
  <we:alternateReferences>
    <we:reference id="WA104381526" version="1.0.0.2" store="WA104381526" storeType="OMEX"/>
  </we:alternateReferences>
  <we:properties>
    <we:property name="FormID" value="&quot;TtJaujCpTUCtV-OzfThS9rjw2WaOSARGqs3DIlqWxaBUODk0SERVOVQ2R1pWMU03OU1OMjVEQlM2Wi4u&quot;"/>
    <we:property name="FormMode" value="&quot;Runtime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Custom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Poppins</vt:lpstr>
      <vt:lpstr>Aptos</vt:lpstr>
      <vt:lpstr>Poppins SemiBold</vt:lpstr>
      <vt:lpstr>Poppins Semi-Bold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Lichfield District Council</dc:title>
  <cp:lastModifiedBy>Kerry Dove</cp:lastModifiedBy>
  <cp:revision>1</cp:revision>
  <dcterms:created xsi:type="dcterms:W3CDTF">2006-08-16T00:00:00Z</dcterms:created>
  <dcterms:modified xsi:type="dcterms:W3CDTF">2026-04-14T11:22:54Z</dcterms:modified>
  <dc:identifier>DAHE8FT7Cwo</dc:identifier>
</cp:coreProperties>
</file>